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63" r:id="rId6"/>
    <p:sldId id="266" r:id="rId7"/>
    <p:sldId id="259" r:id="rId8"/>
    <p:sldId id="270" r:id="rId9"/>
    <p:sldId id="269" r:id="rId10"/>
    <p:sldId id="257" r:id="rId11"/>
    <p:sldId id="272" r:id="rId12"/>
    <p:sldId id="274" r:id="rId13"/>
    <p:sldId id="258" r:id="rId14"/>
    <p:sldId id="261" r:id="rId15"/>
    <p:sldId id="273" r:id="rId16"/>
    <p:sldId id="262" r:id="rId17"/>
    <p:sldId id="275" r:id="rId18"/>
    <p:sldId id="276" r:id="rId19"/>
    <p:sldId id="277" r:id="rId20"/>
    <p:sldId id="278" r:id="rId21"/>
    <p:sldId id="267" r:id="rId22"/>
    <p:sldId id="271" r:id="rId23"/>
    <p:sldId id="279" r:id="rId24"/>
    <p:sldId id="265" r:id="rId25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1286E4-D734-4BFA-B9ED-AB5AC085F9F4}" v="265" dt="2021-03-15T19:41:18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5991" autoAdjust="0"/>
  </p:normalViewPr>
  <p:slideViewPr>
    <p:cSldViewPr snapToGrid="0">
      <p:cViewPr varScale="1">
        <p:scale>
          <a:sx n="57" d="100"/>
          <a:sy n="57" d="100"/>
        </p:scale>
        <p:origin x="1016" y="2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9" d="100"/>
          <a:sy n="89" d="100"/>
        </p:scale>
        <p:origin x="304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eng Lucia" userId="a801ea977965d139" providerId="LiveId" clId="{1F1286E4-D734-4BFA-B9ED-AB5AC085F9F4}"/>
    <pc:docChg chg="undo custSel addSld delSld modSld sldOrd">
      <pc:chgData name="Teng Lucia" userId="a801ea977965d139" providerId="LiveId" clId="{1F1286E4-D734-4BFA-B9ED-AB5AC085F9F4}" dt="2021-03-15T19:45:17.593" v="1106" actId="20577"/>
      <pc:docMkLst>
        <pc:docMk/>
      </pc:docMkLst>
      <pc:sldChg chg="addSp modSp mod modNotesTx">
        <pc:chgData name="Teng Lucia" userId="a801ea977965d139" providerId="LiveId" clId="{1F1286E4-D734-4BFA-B9ED-AB5AC085F9F4}" dt="2021-03-15T19:42:36.390" v="1075" actId="20577"/>
        <pc:sldMkLst>
          <pc:docMk/>
          <pc:sldMk cId="4182405369" sldId="256"/>
        </pc:sldMkLst>
        <pc:spChg chg="mod">
          <ac:chgData name="Teng Lucia" userId="a801ea977965d139" providerId="LiveId" clId="{1F1286E4-D734-4BFA-B9ED-AB5AC085F9F4}" dt="2021-03-15T18:22:48.362" v="115" actId="122"/>
          <ac:spMkLst>
            <pc:docMk/>
            <pc:sldMk cId="4182405369" sldId="256"/>
            <ac:spMk id="4" creationId="{F7A9E27A-E9B2-4892-82F5-836A92355BFE}"/>
          </ac:spMkLst>
        </pc:spChg>
        <pc:graphicFrameChg chg="mod modGraphic">
          <ac:chgData name="Teng Lucia" userId="a801ea977965d139" providerId="LiveId" clId="{1F1286E4-D734-4BFA-B9ED-AB5AC085F9F4}" dt="2021-03-15T18:22:51.565" v="116" actId="1076"/>
          <ac:graphicFrameMkLst>
            <pc:docMk/>
            <pc:sldMk cId="4182405369" sldId="256"/>
            <ac:graphicFrameMk id="11" creationId="{8D3DB921-6C09-4A95-B86C-53A4A11E5A5F}"/>
          </ac:graphicFrameMkLst>
        </pc:graphicFrameChg>
        <pc:picChg chg="add mod">
          <ac:chgData name="Teng Lucia" userId="a801ea977965d139" providerId="LiveId" clId="{1F1286E4-D734-4BFA-B9ED-AB5AC085F9F4}" dt="2021-03-15T18:45:35.885" v="533" actId="14100"/>
          <ac:picMkLst>
            <pc:docMk/>
            <pc:sldMk cId="4182405369" sldId="256"/>
            <ac:picMk id="2050" creationId="{5D38C71E-BC24-4428-97EA-F7380F6463FE}"/>
          </ac:picMkLst>
        </pc:picChg>
        <pc:picChg chg="add mod">
          <ac:chgData name="Teng Lucia" userId="a801ea977965d139" providerId="LiveId" clId="{1F1286E4-D734-4BFA-B9ED-AB5AC085F9F4}" dt="2021-03-15T18:45:32.604" v="532" actId="14100"/>
          <ac:picMkLst>
            <pc:docMk/>
            <pc:sldMk cId="4182405369" sldId="256"/>
            <ac:picMk id="2052" creationId="{1D0293AF-083F-4446-BCD2-DF2B3AF7E9FA}"/>
          </ac:picMkLst>
        </pc:picChg>
      </pc:sldChg>
      <pc:sldChg chg="addSp delSp modSp mod modNotesTx">
        <pc:chgData name="Teng Lucia" userId="a801ea977965d139" providerId="LiveId" clId="{1F1286E4-D734-4BFA-B9ED-AB5AC085F9F4}" dt="2021-03-15T19:43:46.305" v="1085" actId="20577"/>
        <pc:sldMkLst>
          <pc:docMk/>
          <pc:sldMk cId="1519106851" sldId="257"/>
        </pc:sldMkLst>
        <pc:spChg chg="mod">
          <ac:chgData name="Teng Lucia" userId="a801ea977965d139" providerId="LiveId" clId="{1F1286E4-D734-4BFA-B9ED-AB5AC085F9F4}" dt="2021-03-15T18:37:16.126" v="294" actId="20577"/>
          <ac:spMkLst>
            <pc:docMk/>
            <pc:sldMk cId="1519106851" sldId="257"/>
            <ac:spMk id="7" creationId="{CA71BD2E-FD06-4A9D-86F8-292BE9351F2D}"/>
          </ac:spMkLst>
        </pc:spChg>
        <pc:picChg chg="add del">
          <ac:chgData name="Teng Lucia" userId="a801ea977965d139" providerId="LiveId" clId="{1F1286E4-D734-4BFA-B9ED-AB5AC085F9F4}" dt="2021-03-15T18:43:07.137" v="297" actId="478"/>
          <ac:picMkLst>
            <pc:docMk/>
            <pc:sldMk cId="1519106851" sldId="257"/>
            <ac:picMk id="4" creationId="{640B8B64-C492-4EE4-B36D-13E1774777D0}"/>
          </ac:picMkLst>
        </pc:picChg>
        <pc:picChg chg="add mod">
          <ac:chgData name="Teng Lucia" userId="a801ea977965d139" providerId="LiveId" clId="{1F1286E4-D734-4BFA-B9ED-AB5AC085F9F4}" dt="2021-03-15T18:43:14.502" v="301" actId="1076"/>
          <ac:picMkLst>
            <pc:docMk/>
            <pc:sldMk cId="1519106851" sldId="257"/>
            <ac:picMk id="5" creationId="{39F4862D-9497-420D-A496-431B604DF50C}"/>
          </ac:picMkLst>
        </pc:picChg>
      </pc:sldChg>
      <pc:sldChg chg="addSp delSp modSp mod ord delAnim modNotesTx">
        <pc:chgData name="Teng Lucia" userId="a801ea977965d139" providerId="LiveId" clId="{1F1286E4-D734-4BFA-B9ED-AB5AC085F9F4}" dt="2021-03-15T19:44:27.563" v="1088" actId="20577"/>
        <pc:sldMkLst>
          <pc:docMk/>
          <pc:sldMk cId="123063464" sldId="258"/>
        </pc:sldMkLst>
        <pc:spChg chg="mod">
          <ac:chgData name="Teng Lucia" userId="a801ea977965d139" providerId="LiveId" clId="{1F1286E4-D734-4BFA-B9ED-AB5AC085F9F4}" dt="2021-03-15T18:52:57.761" v="554" actId="20577"/>
          <ac:spMkLst>
            <pc:docMk/>
            <pc:sldMk cId="123063464" sldId="258"/>
            <ac:spMk id="2" creationId="{2FF366B5-988A-4226-854E-47F01B01233D}"/>
          </ac:spMkLst>
        </pc:spChg>
        <pc:picChg chg="add mod">
          <ac:chgData name="Teng Lucia" userId="a801ea977965d139" providerId="LiveId" clId="{1F1286E4-D734-4BFA-B9ED-AB5AC085F9F4}" dt="2021-03-15T19:00:54.777" v="567"/>
          <ac:picMkLst>
            <pc:docMk/>
            <pc:sldMk cId="123063464" sldId="258"/>
            <ac:picMk id="5" creationId="{F2E948AF-0715-4510-9C52-B72B611F1900}"/>
          </ac:picMkLst>
        </pc:picChg>
        <pc:picChg chg="del">
          <ac:chgData name="Teng Lucia" userId="a801ea977965d139" providerId="LiveId" clId="{1F1286E4-D734-4BFA-B9ED-AB5AC085F9F4}" dt="2021-03-15T18:59:24.961" v="559" actId="478"/>
          <ac:picMkLst>
            <pc:docMk/>
            <pc:sldMk cId="123063464" sldId="258"/>
            <ac:picMk id="6" creationId="{24DBE9AA-BBB6-493F-B48B-8905FA494CBB}"/>
          </ac:picMkLst>
        </pc:picChg>
        <pc:picChg chg="add mod">
          <ac:chgData name="Teng Lucia" userId="a801ea977965d139" providerId="LiveId" clId="{1F1286E4-D734-4BFA-B9ED-AB5AC085F9F4}" dt="2021-03-15T19:09:48.569" v="608" actId="1038"/>
          <ac:picMkLst>
            <pc:docMk/>
            <pc:sldMk cId="123063464" sldId="258"/>
            <ac:picMk id="7" creationId="{79EE0645-2475-4386-A467-B1197EE0AEE9}"/>
          </ac:picMkLst>
        </pc:picChg>
        <pc:picChg chg="del">
          <ac:chgData name="Teng Lucia" userId="a801ea977965d139" providerId="LiveId" clId="{1F1286E4-D734-4BFA-B9ED-AB5AC085F9F4}" dt="2021-03-15T18:59:17.343" v="558" actId="478"/>
          <ac:picMkLst>
            <pc:docMk/>
            <pc:sldMk cId="123063464" sldId="258"/>
            <ac:picMk id="8" creationId="{B2E79985-C692-448C-8947-DCDCA95FB891}"/>
          </ac:picMkLst>
        </pc:picChg>
      </pc:sldChg>
      <pc:sldChg chg="delSp modSp mod ord delAnim modNotesTx">
        <pc:chgData name="Teng Lucia" userId="a801ea977965d139" providerId="LiveId" clId="{1F1286E4-D734-4BFA-B9ED-AB5AC085F9F4}" dt="2021-03-15T19:43:32.730" v="1082" actId="20577"/>
        <pc:sldMkLst>
          <pc:docMk/>
          <pc:sldMk cId="3939125040" sldId="259"/>
        </pc:sldMkLst>
        <pc:spChg chg="mod">
          <ac:chgData name="Teng Lucia" userId="a801ea977965d139" providerId="LiveId" clId="{1F1286E4-D734-4BFA-B9ED-AB5AC085F9F4}" dt="2021-03-15T18:32:09.356" v="256" actId="20577"/>
          <ac:spMkLst>
            <pc:docMk/>
            <pc:sldMk cId="3939125040" sldId="259"/>
            <ac:spMk id="2" creationId="{2FF366B5-988A-4226-854E-47F01B01233D}"/>
          </ac:spMkLst>
        </pc:spChg>
        <pc:spChg chg="del">
          <ac:chgData name="Teng Lucia" userId="a801ea977965d139" providerId="LiveId" clId="{1F1286E4-D734-4BFA-B9ED-AB5AC085F9F4}" dt="2021-03-15T18:32:55.173" v="262" actId="478"/>
          <ac:spMkLst>
            <pc:docMk/>
            <pc:sldMk cId="3939125040" sldId="259"/>
            <ac:spMk id="6" creationId="{940721E2-AAC5-4D7A-8F06-0B4483EF68E9}"/>
          </ac:spMkLst>
        </pc:spChg>
        <pc:spChg chg="mod">
          <ac:chgData name="Teng Lucia" userId="a801ea977965d139" providerId="LiveId" clId="{1F1286E4-D734-4BFA-B9ED-AB5AC085F9F4}" dt="2021-03-15T18:32:57.557" v="263" actId="1076"/>
          <ac:spMkLst>
            <pc:docMk/>
            <pc:sldMk cId="3939125040" sldId="259"/>
            <ac:spMk id="7" creationId="{34F882BB-1EC9-4F75-8C93-6E26D45B4EDC}"/>
          </ac:spMkLst>
        </pc:spChg>
        <pc:picChg chg="del">
          <ac:chgData name="Teng Lucia" userId="a801ea977965d139" providerId="LiveId" clId="{1F1286E4-D734-4BFA-B9ED-AB5AC085F9F4}" dt="2021-03-15T19:41:45.048" v="1073" actId="478"/>
          <ac:picMkLst>
            <pc:docMk/>
            <pc:sldMk cId="3939125040" sldId="259"/>
            <ac:picMk id="3" creationId="{A849CB81-371A-4E99-AF3C-A83EC2A7F626}"/>
          </ac:picMkLst>
        </pc:picChg>
        <pc:picChg chg="mod">
          <ac:chgData name="Teng Lucia" userId="a801ea977965d139" providerId="LiveId" clId="{1F1286E4-D734-4BFA-B9ED-AB5AC085F9F4}" dt="2021-03-15T19:41:47.382" v="1074" actId="1076"/>
          <ac:picMkLst>
            <pc:docMk/>
            <pc:sldMk cId="3939125040" sldId="259"/>
            <ac:picMk id="5" creationId="{37658E85-C273-46DE-A71D-141DEBA0379E}"/>
          </ac:picMkLst>
        </pc:picChg>
      </pc:sldChg>
      <pc:sldChg chg="del">
        <pc:chgData name="Teng Lucia" userId="a801ea977965d139" providerId="LiveId" clId="{1F1286E4-D734-4BFA-B9ED-AB5AC085F9F4}" dt="2021-03-15T18:26:26.708" v="176" actId="2696"/>
        <pc:sldMkLst>
          <pc:docMk/>
          <pc:sldMk cId="1018329428" sldId="260"/>
        </pc:sldMkLst>
      </pc:sldChg>
      <pc:sldChg chg="addSp delSp modSp mod delAnim modNotesTx">
        <pc:chgData name="Teng Lucia" userId="a801ea977965d139" providerId="LiveId" clId="{1F1286E4-D734-4BFA-B9ED-AB5AC085F9F4}" dt="2021-03-15T19:44:30.631" v="1089" actId="20577"/>
        <pc:sldMkLst>
          <pc:docMk/>
          <pc:sldMk cId="238445294" sldId="261"/>
        </pc:sldMkLst>
        <pc:spChg chg="mod">
          <ac:chgData name="Teng Lucia" userId="a801ea977965d139" providerId="LiveId" clId="{1F1286E4-D734-4BFA-B9ED-AB5AC085F9F4}" dt="2021-03-15T18:53:12.384" v="557" actId="20577"/>
          <ac:spMkLst>
            <pc:docMk/>
            <pc:sldMk cId="238445294" sldId="261"/>
            <ac:spMk id="2" creationId="{2FF366B5-988A-4226-854E-47F01B01233D}"/>
          </ac:spMkLst>
        </pc:spChg>
        <pc:picChg chg="del">
          <ac:chgData name="Teng Lucia" userId="a801ea977965d139" providerId="LiveId" clId="{1F1286E4-D734-4BFA-B9ED-AB5AC085F9F4}" dt="2021-03-15T18:59:27.034" v="561" actId="478"/>
          <ac:picMkLst>
            <pc:docMk/>
            <pc:sldMk cId="238445294" sldId="261"/>
            <ac:picMk id="4" creationId="{24B5A6B0-84A6-4819-AD24-49455420B8E2}"/>
          </ac:picMkLst>
        </pc:picChg>
        <pc:picChg chg="add mod">
          <ac:chgData name="Teng Lucia" userId="a801ea977965d139" providerId="LiveId" clId="{1F1286E4-D734-4BFA-B9ED-AB5AC085F9F4}" dt="2021-03-15T19:11:13.853" v="616" actId="1076"/>
          <ac:picMkLst>
            <pc:docMk/>
            <pc:sldMk cId="238445294" sldId="261"/>
            <ac:picMk id="5" creationId="{A3D794D4-67FC-473A-87F9-D2B4CCFE79F1}"/>
          </ac:picMkLst>
        </pc:picChg>
        <pc:picChg chg="del">
          <ac:chgData name="Teng Lucia" userId="a801ea977965d139" providerId="LiveId" clId="{1F1286E4-D734-4BFA-B9ED-AB5AC085F9F4}" dt="2021-03-15T18:59:26.514" v="560" actId="478"/>
          <ac:picMkLst>
            <pc:docMk/>
            <pc:sldMk cId="238445294" sldId="261"/>
            <ac:picMk id="7" creationId="{A40189F0-56C7-4EAE-8DB0-754AE40EDE9A}"/>
          </ac:picMkLst>
        </pc:picChg>
      </pc:sldChg>
      <pc:sldChg chg="addSp delSp modSp mod delAnim modNotesTx">
        <pc:chgData name="Teng Lucia" userId="a801ea977965d139" providerId="LiveId" clId="{1F1286E4-D734-4BFA-B9ED-AB5AC085F9F4}" dt="2021-03-15T19:44:40.430" v="1091" actId="20577"/>
        <pc:sldMkLst>
          <pc:docMk/>
          <pc:sldMk cId="2525798974" sldId="262"/>
        </pc:sldMkLst>
        <pc:spChg chg="mod">
          <ac:chgData name="Teng Lucia" userId="a801ea977965d139" providerId="LiveId" clId="{1F1286E4-D734-4BFA-B9ED-AB5AC085F9F4}" dt="2021-03-15T19:12:18.521" v="642" actId="20577"/>
          <ac:spMkLst>
            <pc:docMk/>
            <pc:sldMk cId="2525798974" sldId="262"/>
            <ac:spMk id="2" creationId="{2FF366B5-988A-4226-854E-47F01B01233D}"/>
          </ac:spMkLst>
        </pc:spChg>
        <pc:picChg chg="del">
          <ac:chgData name="Teng Lucia" userId="a801ea977965d139" providerId="LiveId" clId="{1F1286E4-D734-4BFA-B9ED-AB5AC085F9F4}" dt="2021-03-15T19:11:26.510" v="618" actId="478"/>
          <ac:picMkLst>
            <pc:docMk/>
            <pc:sldMk cId="2525798974" sldId="262"/>
            <ac:picMk id="5" creationId="{1DE1ADD6-9528-4625-9939-B0C8FBBD643D}"/>
          </ac:picMkLst>
        </pc:picChg>
        <pc:picChg chg="add mod">
          <ac:chgData name="Teng Lucia" userId="a801ea977965d139" providerId="LiveId" clId="{1F1286E4-D734-4BFA-B9ED-AB5AC085F9F4}" dt="2021-03-15T19:11:39.877" v="622" actId="1076"/>
          <ac:picMkLst>
            <pc:docMk/>
            <pc:sldMk cId="2525798974" sldId="262"/>
            <ac:picMk id="6" creationId="{92666685-FFB9-4477-99E1-83843D124246}"/>
          </ac:picMkLst>
        </pc:picChg>
        <pc:picChg chg="del">
          <ac:chgData name="Teng Lucia" userId="a801ea977965d139" providerId="LiveId" clId="{1F1286E4-D734-4BFA-B9ED-AB5AC085F9F4}" dt="2021-03-15T19:11:25.310" v="617" actId="478"/>
          <ac:picMkLst>
            <pc:docMk/>
            <pc:sldMk cId="2525798974" sldId="262"/>
            <ac:picMk id="8" creationId="{0810A662-1729-4BF9-A7AC-243FCE8CB61D}"/>
          </ac:picMkLst>
        </pc:picChg>
      </pc:sldChg>
      <pc:sldChg chg="addSp modSp mod modNotesTx">
        <pc:chgData name="Teng Lucia" userId="a801ea977965d139" providerId="LiveId" clId="{1F1286E4-D734-4BFA-B9ED-AB5AC085F9F4}" dt="2021-03-15T19:43:25.912" v="1080" actId="20577"/>
        <pc:sldMkLst>
          <pc:docMk/>
          <pc:sldMk cId="3462344609" sldId="263"/>
        </pc:sldMkLst>
        <pc:spChg chg="mod">
          <ac:chgData name="Teng Lucia" userId="a801ea977965d139" providerId="LiveId" clId="{1F1286E4-D734-4BFA-B9ED-AB5AC085F9F4}" dt="2021-03-15T19:27:08.758" v="833" actId="20577"/>
          <ac:spMkLst>
            <pc:docMk/>
            <pc:sldMk cId="3462344609" sldId="263"/>
            <ac:spMk id="4" creationId="{F7A9E27A-E9B2-4892-82F5-836A92355BFE}"/>
          </ac:spMkLst>
        </pc:spChg>
        <pc:picChg chg="add mod">
          <ac:chgData name="Teng Lucia" userId="a801ea977965d139" providerId="LiveId" clId="{1F1286E4-D734-4BFA-B9ED-AB5AC085F9F4}" dt="2021-03-15T18:30:18.661" v="215" actId="1076"/>
          <ac:picMkLst>
            <pc:docMk/>
            <pc:sldMk cId="3462344609" sldId="263"/>
            <ac:picMk id="1026" creationId="{0584C4CF-5FC5-41DD-8870-DB8D9CC4C053}"/>
          </ac:picMkLst>
        </pc:picChg>
      </pc:sldChg>
      <pc:sldChg chg="delSp modSp del mod">
        <pc:chgData name="Teng Lucia" userId="a801ea977965d139" providerId="LiveId" clId="{1F1286E4-D734-4BFA-B9ED-AB5AC085F9F4}" dt="2021-03-15T18:49:46.821" v="535" actId="47"/>
        <pc:sldMkLst>
          <pc:docMk/>
          <pc:sldMk cId="3669790051" sldId="264"/>
        </pc:sldMkLst>
        <pc:spChg chg="del mod">
          <ac:chgData name="Teng Lucia" userId="a801ea977965d139" providerId="LiveId" clId="{1F1286E4-D734-4BFA-B9ED-AB5AC085F9F4}" dt="2021-03-15T18:43:20.898" v="302" actId="478"/>
          <ac:spMkLst>
            <pc:docMk/>
            <pc:sldMk cId="3669790051" sldId="264"/>
            <ac:spMk id="6" creationId="{A7FEDC71-6D51-4416-A2FB-10F3A4AE69FC}"/>
          </ac:spMkLst>
        </pc:spChg>
      </pc:sldChg>
      <pc:sldChg chg="addSp modSp mod modNotesTx">
        <pc:chgData name="Teng Lucia" userId="a801ea977965d139" providerId="LiveId" clId="{1F1286E4-D734-4BFA-B9ED-AB5AC085F9F4}" dt="2021-03-15T19:45:17.593" v="1106" actId="20577"/>
        <pc:sldMkLst>
          <pc:docMk/>
          <pc:sldMk cId="1151603875" sldId="265"/>
        </pc:sldMkLst>
        <pc:spChg chg="mod">
          <ac:chgData name="Teng Lucia" userId="a801ea977965d139" providerId="LiveId" clId="{1F1286E4-D734-4BFA-B9ED-AB5AC085F9F4}" dt="2021-03-15T19:28:31.192" v="861" actId="6549"/>
          <ac:spMkLst>
            <pc:docMk/>
            <pc:sldMk cId="1151603875" sldId="265"/>
            <ac:spMk id="4" creationId="{FF093CAB-C1CA-4ED6-AB0C-EFFEA874707B}"/>
          </ac:spMkLst>
        </pc:spChg>
        <pc:picChg chg="add mod">
          <ac:chgData name="Teng Lucia" userId="a801ea977965d139" providerId="LiveId" clId="{1F1286E4-D734-4BFA-B9ED-AB5AC085F9F4}" dt="2021-03-15T18:45:51.937" v="534"/>
          <ac:picMkLst>
            <pc:docMk/>
            <pc:sldMk cId="1151603875" sldId="265"/>
            <ac:picMk id="5" creationId="{73B8D363-53E8-4EC9-96D4-3D6FE9663864}"/>
          </ac:picMkLst>
        </pc:picChg>
        <pc:picChg chg="add mod">
          <ac:chgData name="Teng Lucia" userId="a801ea977965d139" providerId="LiveId" clId="{1F1286E4-D734-4BFA-B9ED-AB5AC085F9F4}" dt="2021-03-15T18:45:51.937" v="534"/>
          <ac:picMkLst>
            <pc:docMk/>
            <pc:sldMk cId="1151603875" sldId="265"/>
            <ac:picMk id="6" creationId="{A3FB84E0-8E61-4CEF-8C45-EF76A1BB7562}"/>
          </ac:picMkLst>
        </pc:picChg>
        <pc:picChg chg="add mod">
          <ac:chgData name="Teng Lucia" userId="a801ea977965d139" providerId="LiveId" clId="{1F1286E4-D734-4BFA-B9ED-AB5AC085F9F4}" dt="2021-03-15T18:45:51.937" v="534"/>
          <ac:picMkLst>
            <pc:docMk/>
            <pc:sldMk cId="1151603875" sldId="265"/>
            <ac:picMk id="7" creationId="{3813D24C-DAE7-47EA-B4CB-7CBF1801F89D}"/>
          </ac:picMkLst>
        </pc:picChg>
        <pc:picChg chg="add mod">
          <ac:chgData name="Teng Lucia" userId="a801ea977965d139" providerId="LiveId" clId="{1F1286E4-D734-4BFA-B9ED-AB5AC085F9F4}" dt="2021-03-15T18:45:51.937" v="534"/>
          <ac:picMkLst>
            <pc:docMk/>
            <pc:sldMk cId="1151603875" sldId="265"/>
            <ac:picMk id="8" creationId="{79814FD3-362A-48CE-8749-7CCD18757127}"/>
          </ac:picMkLst>
        </pc:picChg>
      </pc:sldChg>
      <pc:sldChg chg="modSp mod modNotesTx">
        <pc:chgData name="Teng Lucia" userId="a801ea977965d139" providerId="LiveId" clId="{1F1286E4-D734-4BFA-B9ED-AB5AC085F9F4}" dt="2021-03-15T19:43:30.189" v="1081" actId="20577"/>
        <pc:sldMkLst>
          <pc:docMk/>
          <pc:sldMk cId="1479808752" sldId="266"/>
        </pc:sldMkLst>
        <pc:spChg chg="mod">
          <ac:chgData name="Teng Lucia" userId="a801ea977965d139" providerId="LiveId" clId="{1F1286E4-D734-4BFA-B9ED-AB5AC085F9F4}" dt="2021-03-15T18:31:18.825" v="251" actId="20577"/>
          <ac:spMkLst>
            <pc:docMk/>
            <pc:sldMk cId="1479808752" sldId="266"/>
            <ac:spMk id="7" creationId="{080A7360-8E98-4403-9676-75E41775785B}"/>
          </ac:spMkLst>
        </pc:spChg>
      </pc:sldChg>
      <pc:sldChg chg="addSp delSp modSp mod addAnim delAnim modNotesTx">
        <pc:chgData name="Teng Lucia" userId="a801ea977965d139" providerId="LiveId" clId="{1F1286E4-D734-4BFA-B9ED-AB5AC085F9F4}" dt="2021-03-15T19:45:05.079" v="1096" actId="20577"/>
        <pc:sldMkLst>
          <pc:docMk/>
          <pc:sldMk cId="4244826165" sldId="267"/>
        </pc:sldMkLst>
        <pc:spChg chg="mod">
          <ac:chgData name="Teng Lucia" userId="a801ea977965d139" providerId="LiveId" clId="{1F1286E4-D734-4BFA-B9ED-AB5AC085F9F4}" dt="2021-03-15T19:36:32.402" v="916" actId="20577"/>
          <ac:spMkLst>
            <pc:docMk/>
            <pc:sldMk cId="4244826165" sldId="267"/>
            <ac:spMk id="2" creationId="{2FF366B5-988A-4226-854E-47F01B01233D}"/>
          </ac:spMkLst>
        </pc:spChg>
        <pc:picChg chg="mod">
          <ac:chgData name="Teng Lucia" userId="a801ea977965d139" providerId="LiveId" clId="{1F1286E4-D734-4BFA-B9ED-AB5AC085F9F4}" dt="2021-03-15T18:50:18.546" v="539" actId="1076"/>
          <ac:picMkLst>
            <pc:docMk/>
            <pc:sldMk cId="4244826165" sldId="267"/>
            <ac:picMk id="7" creationId="{1445280E-6108-4AD1-B51E-DFC090C630E3}"/>
          </ac:picMkLst>
        </pc:picChg>
        <pc:picChg chg="add del">
          <ac:chgData name="Teng Lucia" userId="a801ea977965d139" providerId="LiveId" clId="{1F1286E4-D734-4BFA-B9ED-AB5AC085F9F4}" dt="2021-03-15T18:50:19.166" v="541" actId="478"/>
          <ac:picMkLst>
            <pc:docMk/>
            <pc:sldMk cId="4244826165" sldId="267"/>
            <ac:picMk id="10" creationId="{4366CFFD-F709-44D5-9E75-505D12CA1B16}"/>
          </ac:picMkLst>
        </pc:picChg>
        <pc:picChg chg="add del">
          <ac:chgData name="Teng Lucia" userId="a801ea977965d139" providerId="LiveId" clId="{1F1286E4-D734-4BFA-B9ED-AB5AC085F9F4}" dt="2021-03-15T18:50:18.843" v="540" actId="478"/>
          <ac:picMkLst>
            <pc:docMk/>
            <pc:sldMk cId="4244826165" sldId="267"/>
            <ac:picMk id="12" creationId="{7BA4A3D7-F5F1-4D5B-9CEF-A55C622CD7C3}"/>
          </ac:picMkLst>
        </pc:picChg>
      </pc:sldChg>
      <pc:sldChg chg="modSp new del mod ord">
        <pc:chgData name="Teng Lucia" userId="a801ea977965d139" providerId="LiveId" clId="{1F1286E4-D734-4BFA-B9ED-AB5AC085F9F4}" dt="2021-03-15T19:41:34.770" v="1071" actId="47"/>
        <pc:sldMkLst>
          <pc:docMk/>
          <pc:sldMk cId="2728030440" sldId="268"/>
        </pc:sldMkLst>
        <pc:spChg chg="mod">
          <ac:chgData name="Teng Lucia" userId="a801ea977965d139" providerId="LiveId" clId="{1F1286E4-D734-4BFA-B9ED-AB5AC085F9F4}" dt="2021-03-15T18:25:15.191" v="119" actId="207"/>
          <ac:spMkLst>
            <pc:docMk/>
            <pc:sldMk cId="2728030440" sldId="268"/>
            <ac:spMk id="2" creationId="{F3316987-79FB-406B-AAAC-2F7386EFD626}"/>
          </ac:spMkLst>
        </pc:spChg>
      </pc:sldChg>
      <pc:sldChg chg="addSp delSp modSp add mod delAnim modAnim modNotesTx">
        <pc:chgData name="Teng Lucia" userId="a801ea977965d139" providerId="LiveId" clId="{1F1286E4-D734-4BFA-B9ED-AB5AC085F9F4}" dt="2021-03-15T19:43:38.345" v="1084" actId="20577"/>
        <pc:sldMkLst>
          <pc:docMk/>
          <pc:sldMk cId="3875589168" sldId="269"/>
        </pc:sldMkLst>
        <pc:spChg chg="del mod">
          <ac:chgData name="Teng Lucia" userId="a801ea977965d139" providerId="LiveId" clId="{1F1286E4-D734-4BFA-B9ED-AB5AC085F9F4}" dt="2021-03-15T18:36:05.852" v="271" actId="478"/>
          <ac:spMkLst>
            <pc:docMk/>
            <pc:sldMk cId="3875589168" sldId="269"/>
            <ac:spMk id="6" creationId="{940721E2-AAC5-4D7A-8F06-0B4483EF68E9}"/>
          </ac:spMkLst>
        </pc:spChg>
        <pc:spChg chg="del">
          <ac:chgData name="Teng Lucia" userId="a801ea977965d139" providerId="LiveId" clId="{1F1286E4-D734-4BFA-B9ED-AB5AC085F9F4}" dt="2021-03-15T18:36:04.509" v="269" actId="478"/>
          <ac:spMkLst>
            <pc:docMk/>
            <pc:sldMk cId="3875589168" sldId="269"/>
            <ac:spMk id="7" creationId="{34F882BB-1EC9-4F75-8C93-6E26D45B4EDC}"/>
          </ac:spMkLst>
        </pc:spChg>
        <pc:spChg chg="add mod">
          <ac:chgData name="Teng Lucia" userId="a801ea977965d139" providerId="LiveId" clId="{1F1286E4-D734-4BFA-B9ED-AB5AC085F9F4}" dt="2021-03-15T18:37:04.571" v="285" actId="20577"/>
          <ac:spMkLst>
            <pc:docMk/>
            <pc:sldMk cId="3875589168" sldId="269"/>
            <ac:spMk id="9" creationId="{E755FAFB-594F-4E57-A913-7CC9D160C530}"/>
          </ac:spMkLst>
        </pc:spChg>
        <pc:picChg chg="del">
          <ac:chgData name="Teng Lucia" userId="a801ea977965d139" providerId="LiveId" clId="{1F1286E4-D734-4BFA-B9ED-AB5AC085F9F4}" dt="2021-03-15T18:36:03.310" v="268" actId="478"/>
          <ac:picMkLst>
            <pc:docMk/>
            <pc:sldMk cId="3875589168" sldId="269"/>
            <ac:picMk id="3" creationId="{A849CB81-371A-4E99-AF3C-A83EC2A7F626}"/>
          </ac:picMkLst>
        </pc:picChg>
        <pc:picChg chg="del">
          <ac:chgData name="Teng Lucia" userId="a801ea977965d139" providerId="LiveId" clId="{1F1286E4-D734-4BFA-B9ED-AB5AC085F9F4}" dt="2021-03-15T18:36:01.118" v="267" actId="478"/>
          <ac:picMkLst>
            <pc:docMk/>
            <pc:sldMk cId="3875589168" sldId="269"/>
            <ac:picMk id="5" creationId="{37658E85-C273-46DE-A71D-141DEBA0379E}"/>
          </ac:picMkLst>
        </pc:picChg>
        <pc:picChg chg="add mod">
          <ac:chgData name="Teng Lucia" userId="a801ea977965d139" providerId="LiveId" clId="{1F1286E4-D734-4BFA-B9ED-AB5AC085F9F4}" dt="2021-03-15T18:36:51.413" v="274" actId="1076"/>
          <ac:picMkLst>
            <pc:docMk/>
            <pc:sldMk cId="3875589168" sldId="269"/>
            <ac:picMk id="8" creationId="{1A12E04C-8D53-4685-8F41-EEE49CC1B69B}"/>
          </ac:picMkLst>
        </pc:picChg>
      </pc:sldChg>
      <pc:sldChg chg="delSp modSp add mod ord delAnim modNotesTx">
        <pc:chgData name="Teng Lucia" userId="a801ea977965d139" providerId="LiveId" clId="{1F1286E4-D734-4BFA-B9ED-AB5AC085F9F4}" dt="2021-03-15T19:43:35.202" v="1083" actId="20577"/>
        <pc:sldMkLst>
          <pc:docMk/>
          <pc:sldMk cId="857887672" sldId="270"/>
        </pc:sldMkLst>
        <pc:spChg chg="del mod">
          <ac:chgData name="Teng Lucia" userId="a801ea977965d139" providerId="LiveId" clId="{1F1286E4-D734-4BFA-B9ED-AB5AC085F9F4}" dt="2021-03-15T18:35:57.011" v="266" actId="478"/>
          <ac:spMkLst>
            <pc:docMk/>
            <pc:sldMk cId="857887672" sldId="270"/>
            <ac:spMk id="7" creationId="{34F882BB-1EC9-4F75-8C93-6E26D45B4EDC}"/>
          </ac:spMkLst>
        </pc:spChg>
        <pc:picChg chg="del">
          <ac:chgData name="Teng Lucia" userId="a801ea977965d139" providerId="LiveId" clId="{1F1286E4-D734-4BFA-B9ED-AB5AC085F9F4}" dt="2021-03-15T18:32:38.383" v="259" actId="478"/>
          <ac:picMkLst>
            <pc:docMk/>
            <pc:sldMk cId="857887672" sldId="270"/>
            <ac:picMk id="5" creationId="{37658E85-C273-46DE-A71D-141DEBA0379E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5:08.517" v="1097" actId="20577"/>
        <pc:sldMkLst>
          <pc:docMk/>
          <pc:sldMk cId="2562551073" sldId="271"/>
        </pc:sldMkLst>
        <pc:spChg chg="mod">
          <ac:chgData name="Teng Lucia" userId="a801ea977965d139" providerId="LiveId" clId="{1F1286E4-D734-4BFA-B9ED-AB5AC085F9F4}" dt="2021-03-15T19:38:22.639" v="997" actId="20577"/>
          <ac:spMkLst>
            <pc:docMk/>
            <pc:sldMk cId="2562551073" sldId="271"/>
            <ac:spMk id="2" creationId="{2FF366B5-988A-4226-854E-47F01B01233D}"/>
          </ac:spMkLst>
        </pc:spChg>
        <pc:spChg chg="add mod">
          <ac:chgData name="Teng Lucia" userId="a801ea977965d139" providerId="LiveId" clId="{1F1286E4-D734-4BFA-B9ED-AB5AC085F9F4}" dt="2021-03-15T19:41:05.324" v="1069" actId="20577"/>
          <ac:spMkLst>
            <pc:docMk/>
            <pc:sldMk cId="2562551073" sldId="271"/>
            <ac:spMk id="6" creationId="{0F23BDCC-DFE0-453B-9493-397B47DACD53}"/>
          </ac:spMkLst>
        </pc:spChg>
        <pc:picChg chg="add del mod">
          <ac:chgData name="Teng Lucia" userId="a801ea977965d139" providerId="LiveId" clId="{1F1286E4-D734-4BFA-B9ED-AB5AC085F9F4}" dt="2021-03-15T19:30:50.907" v="909" actId="478"/>
          <ac:picMkLst>
            <pc:docMk/>
            <pc:sldMk cId="2562551073" sldId="271"/>
            <ac:picMk id="4" creationId="{29D182CF-B339-4E67-B59E-7FB803F10A48}"/>
          </ac:picMkLst>
        </pc:picChg>
        <pc:picChg chg="add mod">
          <ac:chgData name="Teng Lucia" userId="a801ea977965d139" providerId="LiveId" clId="{1F1286E4-D734-4BFA-B9ED-AB5AC085F9F4}" dt="2021-03-15T19:41:18.147" v="1070"/>
          <ac:picMkLst>
            <pc:docMk/>
            <pc:sldMk cId="2562551073" sldId="271"/>
            <ac:picMk id="7" creationId="{8FE91712-E7AE-4A9F-A88E-3A0105951D6D}"/>
          </ac:picMkLst>
        </pc:picChg>
        <pc:picChg chg="del">
          <ac:chgData name="Teng Lucia" userId="a801ea977965d139" providerId="LiveId" clId="{1F1286E4-D734-4BFA-B9ED-AB5AC085F9F4}" dt="2021-03-15T18:43:45.895" v="306" actId="478"/>
          <ac:picMkLst>
            <pc:docMk/>
            <pc:sldMk cId="2562551073" sldId="271"/>
            <ac:picMk id="1026" creationId="{C450DD6F-16D5-4A1F-B45D-C48592FFE945}"/>
          </ac:picMkLst>
        </pc:picChg>
      </pc:sldChg>
      <pc:sldChg chg="addSp modSp add mod modNotesTx">
        <pc:chgData name="Teng Lucia" userId="a801ea977965d139" providerId="LiveId" clId="{1F1286E4-D734-4BFA-B9ED-AB5AC085F9F4}" dt="2021-03-15T19:44:22.275" v="1086" actId="20577"/>
        <pc:sldMkLst>
          <pc:docMk/>
          <pc:sldMk cId="2567182869" sldId="272"/>
        </pc:sldMkLst>
        <pc:picChg chg="add mod">
          <ac:chgData name="Teng Lucia" userId="a801ea977965d139" providerId="LiveId" clId="{1F1286E4-D734-4BFA-B9ED-AB5AC085F9F4}" dt="2021-03-15T19:09:26.877" v="600" actId="1076"/>
          <ac:picMkLst>
            <pc:docMk/>
            <pc:sldMk cId="2567182869" sldId="272"/>
            <ac:picMk id="3" creationId="{4902D2EE-7068-4722-A11B-3EA36A691EBF}"/>
          </ac:picMkLst>
        </pc:picChg>
      </pc:sldChg>
      <pc:sldChg chg="addSp modSp add mod modNotesTx">
        <pc:chgData name="Teng Lucia" userId="a801ea977965d139" providerId="LiveId" clId="{1F1286E4-D734-4BFA-B9ED-AB5AC085F9F4}" dt="2021-03-15T19:44:32.862" v="1090" actId="20577"/>
        <pc:sldMkLst>
          <pc:docMk/>
          <pc:sldMk cId="476257829" sldId="273"/>
        </pc:sldMkLst>
        <pc:picChg chg="add mod">
          <ac:chgData name="Teng Lucia" userId="a801ea977965d139" providerId="LiveId" clId="{1F1286E4-D734-4BFA-B9ED-AB5AC085F9F4}" dt="2021-03-15T19:08:06.125" v="580" actId="1076"/>
          <ac:picMkLst>
            <pc:docMk/>
            <pc:sldMk cId="476257829" sldId="273"/>
            <ac:picMk id="3" creationId="{7E8555CE-6422-432C-B6D7-A5520FE0C8F4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4:25.094" v="1087" actId="20577"/>
        <pc:sldMkLst>
          <pc:docMk/>
          <pc:sldMk cId="1689487563" sldId="274"/>
        </pc:sldMkLst>
        <pc:picChg chg="del">
          <ac:chgData name="Teng Lucia" userId="a801ea977965d139" providerId="LiveId" clId="{1F1286E4-D734-4BFA-B9ED-AB5AC085F9F4}" dt="2021-03-15T19:09:01.951" v="591" actId="478"/>
          <ac:picMkLst>
            <pc:docMk/>
            <pc:sldMk cId="1689487563" sldId="274"/>
            <ac:picMk id="3" creationId="{4902D2EE-7068-4722-A11B-3EA36A691EBF}"/>
          </ac:picMkLst>
        </pc:picChg>
        <pc:picChg chg="add mod">
          <ac:chgData name="Teng Lucia" userId="a801ea977965d139" providerId="LiveId" clId="{1F1286E4-D734-4BFA-B9ED-AB5AC085F9F4}" dt="2021-03-15T19:09:12.741" v="596" actId="1076"/>
          <ac:picMkLst>
            <pc:docMk/>
            <pc:sldMk cId="1689487563" sldId="274"/>
            <ac:picMk id="4" creationId="{56245FFF-B108-406E-89CA-00DB94AE2F1C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4:44.673" v="1092" actId="20577"/>
        <pc:sldMkLst>
          <pc:docMk/>
          <pc:sldMk cId="2110401686" sldId="275"/>
        </pc:sldMkLst>
        <pc:spChg chg="mod">
          <ac:chgData name="Teng Lucia" userId="a801ea977965d139" providerId="LiveId" clId="{1F1286E4-D734-4BFA-B9ED-AB5AC085F9F4}" dt="2021-03-15T19:12:33.270" v="655" actId="20577"/>
          <ac:spMkLst>
            <pc:docMk/>
            <pc:sldMk cId="2110401686" sldId="275"/>
            <ac:spMk id="2" creationId="{2FF366B5-988A-4226-854E-47F01B01233D}"/>
          </ac:spMkLst>
        </pc:spChg>
        <pc:picChg chg="add mod">
          <ac:chgData name="Teng Lucia" userId="a801ea977965d139" providerId="LiveId" clId="{1F1286E4-D734-4BFA-B9ED-AB5AC085F9F4}" dt="2021-03-15T19:12:06.013" v="627" actId="1076"/>
          <ac:picMkLst>
            <pc:docMk/>
            <pc:sldMk cId="2110401686" sldId="275"/>
            <ac:picMk id="4" creationId="{256FA527-2804-476B-B3F5-18B13E132A05}"/>
          </ac:picMkLst>
        </pc:picChg>
        <pc:picChg chg="del">
          <ac:chgData name="Teng Lucia" userId="a801ea977965d139" providerId="LiveId" clId="{1F1286E4-D734-4BFA-B9ED-AB5AC085F9F4}" dt="2021-03-15T19:11:44.351" v="624" actId="478"/>
          <ac:picMkLst>
            <pc:docMk/>
            <pc:sldMk cId="2110401686" sldId="275"/>
            <ac:picMk id="6" creationId="{92666685-FFB9-4477-99E1-83843D124246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4:48.500" v="1093" actId="20577"/>
        <pc:sldMkLst>
          <pc:docMk/>
          <pc:sldMk cId="2663596908" sldId="276"/>
        </pc:sldMkLst>
        <pc:spChg chg="mod">
          <ac:chgData name="Teng Lucia" userId="a801ea977965d139" providerId="LiveId" clId="{1F1286E4-D734-4BFA-B9ED-AB5AC085F9F4}" dt="2021-03-15T19:15:00.396" v="717" actId="20577"/>
          <ac:spMkLst>
            <pc:docMk/>
            <pc:sldMk cId="2663596908" sldId="276"/>
            <ac:spMk id="2" creationId="{2FF366B5-988A-4226-854E-47F01B01233D}"/>
          </ac:spMkLst>
        </pc:spChg>
        <pc:picChg chg="del">
          <ac:chgData name="Teng Lucia" userId="a801ea977965d139" providerId="LiveId" clId="{1F1286E4-D734-4BFA-B9ED-AB5AC085F9F4}" dt="2021-03-15T19:14:47.577" v="697" actId="478"/>
          <ac:picMkLst>
            <pc:docMk/>
            <pc:sldMk cId="2663596908" sldId="276"/>
            <ac:picMk id="4" creationId="{256FA527-2804-476B-B3F5-18B13E132A05}"/>
          </ac:picMkLst>
        </pc:picChg>
        <pc:picChg chg="add mod">
          <ac:chgData name="Teng Lucia" userId="a801ea977965d139" providerId="LiveId" clId="{1F1286E4-D734-4BFA-B9ED-AB5AC085F9F4}" dt="2021-03-15T19:15:10.076" v="720" actId="1076"/>
          <ac:picMkLst>
            <pc:docMk/>
            <pc:sldMk cId="2663596908" sldId="276"/>
            <ac:picMk id="5" creationId="{DBB96382-A5CF-422F-9794-59867419F959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4:56.477" v="1094" actId="20577"/>
        <pc:sldMkLst>
          <pc:docMk/>
          <pc:sldMk cId="239829245" sldId="277"/>
        </pc:sldMkLst>
        <pc:spChg chg="mod">
          <ac:chgData name="Teng Lucia" userId="a801ea977965d139" providerId="LiveId" clId="{1F1286E4-D734-4BFA-B9ED-AB5AC085F9F4}" dt="2021-03-15T19:15:49.920" v="778" actId="20577"/>
          <ac:spMkLst>
            <pc:docMk/>
            <pc:sldMk cId="239829245" sldId="277"/>
            <ac:spMk id="2" creationId="{2FF366B5-988A-4226-854E-47F01B01233D}"/>
          </ac:spMkLst>
        </pc:spChg>
        <pc:picChg chg="add mod">
          <ac:chgData name="Teng Lucia" userId="a801ea977965d139" providerId="LiveId" clId="{1F1286E4-D734-4BFA-B9ED-AB5AC085F9F4}" dt="2021-03-15T19:16:07.421" v="784" actId="1076"/>
          <ac:picMkLst>
            <pc:docMk/>
            <pc:sldMk cId="239829245" sldId="277"/>
            <ac:picMk id="4" creationId="{51435DFB-6EC6-44C6-A0C4-2D68893824EC}"/>
          </ac:picMkLst>
        </pc:picChg>
        <pc:picChg chg="del">
          <ac:chgData name="Teng Lucia" userId="a801ea977965d139" providerId="LiveId" clId="{1F1286E4-D734-4BFA-B9ED-AB5AC085F9F4}" dt="2021-03-15T19:15:52.700" v="779" actId="478"/>
          <ac:picMkLst>
            <pc:docMk/>
            <pc:sldMk cId="239829245" sldId="277"/>
            <ac:picMk id="5" creationId="{DBB96382-A5CF-422F-9794-59867419F959}"/>
          </ac:picMkLst>
        </pc:picChg>
      </pc:sldChg>
      <pc:sldChg chg="addSp delSp modSp add mod modNotesTx">
        <pc:chgData name="Teng Lucia" userId="a801ea977965d139" providerId="LiveId" clId="{1F1286E4-D734-4BFA-B9ED-AB5AC085F9F4}" dt="2021-03-15T19:45:00.222" v="1095" actId="20577"/>
        <pc:sldMkLst>
          <pc:docMk/>
          <pc:sldMk cId="2919385989" sldId="278"/>
        </pc:sldMkLst>
        <pc:spChg chg="mod">
          <ac:chgData name="Teng Lucia" userId="a801ea977965d139" providerId="LiveId" clId="{1F1286E4-D734-4BFA-B9ED-AB5AC085F9F4}" dt="2021-03-15T19:16:44.404" v="798" actId="20577"/>
          <ac:spMkLst>
            <pc:docMk/>
            <pc:sldMk cId="2919385989" sldId="278"/>
            <ac:spMk id="2" creationId="{2FF366B5-988A-4226-854E-47F01B01233D}"/>
          </ac:spMkLst>
        </pc:spChg>
        <pc:spChg chg="add mod">
          <ac:chgData name="Teng Lucia" userId="a801ea977965d139" providerId="LiveId" clId="{1F1286E4-D734-4BFA-B9ED-AB5AC085F9F4}" dt="2021-03-15T19:19:04.712" v="822" actId="1582"/>
          <ac:spMkLst>
            <pc:docMk/>
            <pc:sldMk cId="2919385989" sldId="278"/>
            <ac:spMk id="3" creationId="{3D71F04D-55D7-49EF-A78A-FDE729B6ACBF}"/>
          </ac:spMkLst>
        </pc:spChg>
        <pc:picChg chg="del">
          <ac:chgData name="Teng Lucia" userId="a801ea977965d139" providerId="LiveId" clId="{1F1286E4-D734-4BFA-B9ED-AB5AC085F9F4}" dt="2021-03-15T19:16:11.874" v="786" actId="478"/>
          <ac:picMkLst>
            <pc:docMk/>
            <pc:sldMk cId="2919385989" sldId="278"/>
            <ac:picMk id="4" creationId="{51435DFB-6EC6-44C6-A0C4-2D68893824EC}"/>
          </ac:picMkLst>
        </pc:picChg>
        <pc:picChg chg="add mod modCrop">
          <ac:chgData name="Teng Lucia" userId="a801ea977965d139" providerId="LiveId" clId="{1F1286E4-D734-4BFA-B9ED-AB5AC085F9F4}" dt="2021-03-15T19:18:32.397" v="818" actId="1076"/>
          <ac:picMkLst>
            <pc:docMk/>
            <pc:sldMk cId="2919385989" sldId="278"/>
            <ac:picMk id="5" creationId="{3EE66501-DF6B-46AA-A9BB-02C8D05719CD}"/>
          </ac:picMkLst>
        </pc:picChg>
        <pc:picChg chg="add mod">
          <ac:chgData name="Teng Lucia" userId="a801ea977965d139" providerId="LiveId" clId="{1F1286E4-D734-4BFA-B9ED-AB5AC085F9F4}" dt="2021-03-15T19:17:08.390" v="805" actId="1076"/>
          <ac:picMkLst>
            <pc:docMk/>
            <pc:sldMk cId="2919385989" sldId="278"/>
            <ac:picMk id="6" creationId="{5FF15C80-9934-4A66-B81A-9B412C91299C}"/>
          </ac:picMkLst>
        </pc:picChg>
        <pc:picChg chg="add mod">
          <ac:chgData name="Teng Lucia" userId="a801ea977965d139" providerId="LiveId" clId="{1F1286E4-D734-4BFA-B9ED-AB5AC085F9F4}" dt="2021-03-15T19:17:21.077" v="809" actId="1076"/>
          <ac:picMkLst>
            <pc:docMk/>
            <pc:sldMk cId="2919385989" sldId="278"/>
            <ac:picMk id="7" creationId="{D18AA88B-F8AF-45C9-8394-D7B221F24217}"/>
          </ac:picMkLst>
        </pc:picChg>
        <pc:picChg chg="add mod">
          <ac:chgData name="Teng Lucia" userId="a801ea977965d139" providerId="LiveId" clId="{1F1286E4-D734-4BFA-B9ED-AB5AC085F9F4}" dt="2021-03-15T19:18:17.693" v="816" actId="1076"/>
          <ac:picMkLst>
            <pc:docMk/>
            <pc:sldMk cId="2919385989" sldId="278"/>
            <ac:picMk id="8" creationId="{139BFD89-418B-4D46-BA38-C35541752DE5}"/>
          </ac:picMkLst>
        </pc:picChg>
      </pc:sldChg>
      <pc:sldChg chg="add modNotesTx">
        <pc:chgData name="Teng Lucia" userId="a801ea977965d139" providerId="LiveId" clId="{1F1286E4-D734-4BFA-B9ED-AB5AC085F9F4}" dt="2021-03-15T19:45:10.768" v="1098" actId="20577"/>
        <pc:sldMkLst>
          <pc:docMk/>
          <pc:sldMk cId="531083674" sldId="279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3AA41590-B924-43F6-A871-394446B8C9F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36F6AA9-223C-4F39-B3F1-FD2BB9769B9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0ED65F-2FB4-4A64-B978-8EF1D8E60347}" type="datetime1">
              <a:rPr lang="fr-FR" smtClean="0"/>
              <a:t>15/03/2021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64BE53C-6D67-4E39-BE7A-602EAEBBC24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C3DA32A-972E-4507-BD33-5AFCBC0833C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21810D-5CB4-4467-9190-33AE243FE6F6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856775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40:08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0 4370,'0'0'3185,"0"0"-4881,0 0-33,0 0 1265,-53 27-561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09:29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13798,'0'0'-1328,"0"0"-1970,0 0 641,0 0-192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4:59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-635 131 10165,'0'0'-320,"0"0"-1169,0 0 448,0 0 289,0 0-945,0 0 465,0 0 495,0-26-2160</inkml:trace>
  <inkml:trace contextRef="#ctx0" brushRef="#br0" timeOffset="-1296">0 27 11509,'0'0'-1296,"0"0"127,0 0-592,0 0-15,0 0 543,0 0 112,0-27 97</inkml:trace>
  <inkml:trace contextRef="#ctx0" brushRef="#br0" timeOffset="-1120">0 26 4690,'-53'26'3458,"53"-26"-3426,0 0-16,0 0 0,0 0-16,0 0-208,0 0-305,0 0-607,0 0-689,0 0 304,0 0 577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2.7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-660 28 13734,'0'0'-496,"0"0"0,0 0 224,0 0 176,27 0 16,-27 0-433,0 27-959,0-27-2018</inkml:trace>
  <inkml:trace contextRef="#ctx0" brushRef="#br0" timeOffset="-869">1 1 10581,'0'0'240,"0"0"-192,0 0 384,0 0-128,0 0-224,0 0-112,0 0-1120,0 0-2626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7-04-25T22:39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16776,'0'0'-993,"0"0"561,0 0-288,0 0 304,-26 0-689,-1 0-1632,1 0-2081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F84C830-A817-43B9-B923-3DCFD9C6D332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3F9531-3326-4057-9EBA-1F5D68C6F04A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40117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96210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4282991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12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2034729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5678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9035504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48147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54667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217699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636897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19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0880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688538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20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337866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 &amp; L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21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5874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3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88046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4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461332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5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394843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6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182042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7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27004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8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7900162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L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43F9531-3326-4057-9EBA-1F5D68C6F04A}" type="slidenum">
              <a:rPr lang="fr-FR" noProof="0" smtClean="0"/>
              <a:t>9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8896804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4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customXml" Target="../ink/ink6.xml"/><Relationship Id="rId7" Type="http://schemas.openxmlformats.org/officeDocument/2006/relationships/customXml" Target="../ink/ink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0.xml"/><Relationship Id="rId5" Type="http://schemas.openxmlformats.org/officeDocument/2006/relationships/customXml" Target="../ink/ink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9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customXml" Target="../ink/ink11.xml"/><Relationship Id="rId7" Type="http://schemas.openxmlformats.org/officeDocument/2006/relationships/customXml" Target="../ink/ink1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15.xml"/><Relationship Id="rId5" Type="http://schemas.openxmlformats.org/officeDocument/2006/relationships/customXml" Target="../ink/ink1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4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16.xml"/><Relationship Id="rId7" Type="http://schemas.openxmlformats.org/officeDocument/2006/relationships/customXml" Target="../ink/ink18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0.xml"/><Relationship Id="rId5" Type="http://schemas.openxmlformats.org/officeDocument/2006/relationships/customXml" Target="../ink/ink17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19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customXml" Target="../ink/ink2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Dessin 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Dessin 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re 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Dessin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Dessin 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Dessin 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712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e la date 2">
            <a:extLst>
              <a:ext uri="{FF2B5EF4-FFF2-40B4-BE49-F238E27FC236}">
                <a16:creationId xmlns:a16="http://schemas.microsoft.com/office/drawing/2014/main" id="{9B5067D9-9E44-4E2F-BB85-39F25AF8A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E8F3FE-B5A0-4A84-B380-271887BF30E9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4" name="Espace réservé du pied de page 3">
            <a:extLst>
              <a:ext uri="{FF2B5EF4-FFF2-40B4-BE49-F238E27FC236}">
                <a16:creationId xmlns:a16="http://schemas.microsoft.com/office/drawing/2014/main" id="{D0695C9A-F3D4-4CAF-BD9C-9A781B281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243D576E-E81F-4A82-BCA1-6B1E01BA5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 1">
            <a:extLst>
              <a:ext uri="{FF2B5EF4-FFF2-40B4-BE49-F238E27FC236}">
                <a16:creationId xmlns:a16="http://schemas.microsoft.com/office/drawing/2014/main" id="{70360874-81B9-450F-B82A-8EB5D1206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5416E41-DE48-48EF-AD86-CDDC1324001E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3" name="Espace réservé du pied de page 2">
            <a:extLst>
              <a:ext uri="{FF2B5EF4-FFF2-40B4-BE49-F238E27FC236}">
                <a16:creationId xmlns:a16="http://schemas.microsoft.com/office/drawing/2014/main" id="{3CF7C3AE-3A6B-4C8B-B32A-82D82E596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DDF9F8A-E694-41C4-963B-E3E4EC70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BB872C95-0AD4-4269-8C2B-C4797C4EC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>
            <a:extLst>
              <a:ext uri="{FF2B5EF4-FFF2-40B4-BE49-F238E27FC236}">
                <a16:creationId xmlns:a16="http://schemas.microsoft.com/office/drawing/2014/main" id="{DCA06414-765F-4A8B-92F6-D0646CCCAB93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texte 3">
            <a:extLst>
              <a:ext uri="{FF2B5EF4-FFF2-40B4-BE49-F238E27FC236}">
                <a16:creationId xmlns:a16="http://schemas.microsoft.com/office/drawing/2014/main" id="{385ECD27-EF94-470B-8EFE-BDD4BAA71C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 4">
            <a:extLst>
              <a:ext uri="{FF2B5EF4-FFF2-40B4-BE49-F238E27FC236}">
                <a16:creationId xmlns:a16="http://schemas.microsoft.com/office/drawing/2014/main" id="{0F720F99-C49A-4BDA-8E4E-70AA21796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62D06C-B7EB-4ED2-8AC3-A4A6F947079D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6" name="Espace réservé du pied de page 5">
            <a:extLst>
              <a:ext uri="{FF2B5EF4-FFF2-40B4-BE49-F238E27FC236}">
                <a16:creationId xmlns:a16="http://schemas.microsoft.com/office/drawing/2014/main" id="{F4BE342F-D088-48DF-BF68-ED3DCA16F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37FB5186-5A08-4217-B8C8-E3C89DE56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829912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48130A0E-257C-428F-8220-4F7319A3E9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’image 2">
            <a:extLst>
              <a:ext uri="{FF2B5EF4-FFF2-40B4-BE49-F238E27FC236}">
                <a16:creationId xmlns:a16="http://schemas.microsoft.com/office/drawing/2014/main" id="{B9ACFB04-60BA-40B2-9683-87578BD0DC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4" name="Espace réservé du texte 3">
            <a:extLst>
              <a:ext uri="{FF2B5EF4-FFF2-40B4-BE49-F238E27FC236}">
                <a16:creationId xmlns:a16="http://schemas.microsoft.com/office/drawing/2014/main" id="{B90FF038-F1C0-4D94-B562-F30100354849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5" name="Espace réservé de la date 4">
            <a:extLst>
              <a:ext uri="{FF2B5EF4-FFF2-40B4-BE49-F238E27FC236}">
                <a16:creationId xmlns:a16="http://schemas.microsoft.com/office/drawing/2014/main" id="{9D14D5EB-717A-432F-9FCB-41F026C35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6F9752-CCF2-4782-8EE0-7DAE2FAEAD72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6" name="Espace réservé du pied de page 5">
            <a:extLst>
              <a:ext uri="{FF2B5EF4-FFF2-40B4-BE49-F238E27FC236}">
                <a16:creationId xmlns:a16="http://schemas.microsoft.com/office/drawing/2014/main" id="{1FA96424-0E11-4259-9FFE-96E424A2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90324721-6543-486D-A232-9E51E9FB4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0029305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7C3A876-E09F-447C-AC70-625615722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F6D81AE2-C534-4018-8D54-BFAC1D2E4319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>
            <a:extLst>
              <a:ext uri="{FF2B5EF4-FFF2-40B4-BE49-F238E27FC236}">
                <a16:creationId xmlns:a16="http://schemas.microsoft.com/office/drawing/2014/main" id="{68AE8180-78B8-4034-88AA-BF38D5475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7884CE7-89D6-4653-88B1-420942E052F1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E902CEA7-6339-43F1-8258-E91DD61E2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BB3B7F-3DD1-4A58-A7A1-90D3371C9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429613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>
            <a:extLst>
              <a:ext uri="{FF2B5EF4-FFF2-40B4-BE49-F238E27FC236}">
                <a16:creationId xmlns:a16="http://schemas.microsoft.com/office/drawing/2014/main" id="{A548BB54-5323-4DD3-9DB8-5CA26A5171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vertical 2">
            <a:extLst>
              <a:ext uri="{FF2B5EF4-FFF2-40B4-BE49-F238E27FC236}">
                <a16:creationId xmlns:a16="http://schemas.microsoft.com/office/drawing/2014/main" id="{B240E1A9-E35B-44AB-8190-B6A7A068DBD0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>
            <a:extLst>
              <a:ext uri="{FF2B5EF4-FFF2-40B4-BE49-F238E27FC236}">
                <a16:creationId xmlns:a16="http://schemas.microsoft.com/office/drawing/2014/main" id="{F76AF8D8-7764-4D06-AE50-0B151AE65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1DA451F-89BE-402C-A5BA-C4E5860FC2C6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2022F050-008F-40E2-AA46-8DD0CD8CB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663763-705B-464F-AB8B-F02AFAC9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687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Dessin 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Dessin 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Dessin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Dessin 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Dessin 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Image 10">
            <a:extLst>
              <a:ext uri="{FF2B5EF4-FFF2-40B4-BE49-F238E27FC236}">
                <a16:creationId xmlns:a16="http://schemas.microsoft.com/office/drawing/2014/main" id="{BD312742-FF8F-405A-9B03-FA3BE36135F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blipFill>
            <a:blip r:embed="rId13"/>
            <a:stretch>
              <a:fillRect/>
            </a:stretch>
          </a:blipFill>
        </p:spPr>
      </p:pic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Dessin 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Dessin 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Dessin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Dessin 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Dessin 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Sous-titre 2">
            <a:extLst>
              <a:ext uri="{FF2B5EF4-FFF2-40B4-BE49-F238E27FC236}">
                <a16:creationId xmlns:a16="http://schemas.microsoft.com/office/drawing/2014/main" id="{34C0FACC-90E6-4A01-8792-8FA91B7D3E1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63827" y="2543436"/>
            <a:ext cx="3760738" cy="4021205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L’alimentation des ordinateurs et instruments scientifiques embarqués est fournie par deux panneaux solaires de 2,45 x 7,56 m. La puissance générée par les panneaux solaires est également utilisée pour charger les six batteries nickel-hydrogène qui alimentent l’engin spatial pendant les quelque 25 minutes par orbite durant lesquelles Hubble se trouve dans l’ombre de la Terre.</a:t>
            </a:r>
          </a:p>
        </p:txBody>
      </p:sp>
      <p:sp>
        <p:nvSpPr>
          <p:cNvPr id="12" name="Titre 1">
            <a:extLst>
              <a:ext uri="{FF2B5EF4-FFF2-40B4-BE49-F238E27FC236}">
                <a16:creationId xmlns:a16="http://schemas.microsoft.com/office/drawing/2014/main" id="{884C55E0-4986-474A-BC74-1B4E8A2F7D1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63827" y="192143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fr-FR" noProof="0"/>
              <a:t>PANNEAUX SOLAIRES</a:t>
            </a:r>
          </a:p>
        </p:txBody>
      </p:sp>
      <p:grpSp>
        <p:nvGrpSpPr>
          <p:cNvPr id="14" name="Groupe 13">
            <a:extLst>
              <a:ext uri="{FF2B5EF4-FFF2-40B4-BE49-F238E27FC236}">
                <a16:creationId xmlns:a16="http://schemas.microsoft.com/office/drawing/2014/main" id="{27E37D6D-34CE-4FE3-A6C6-4FC22C72F7A0}"/>
              </a:ext>
            </a:extLst>
          </p:cNvPr>
          <p:cNvGrpSpPr/>
          <p:nvPr userDrawn="1"/>
        </p:nvGrpSpPr>
        <p:grpSpPr>
          <a:xfrm>
            <a:off x="1013641" y="2259110"/>
            <a:ext cx="5513866" cy="276225"/>
            <a:chOff x="1557338" y="1458610"/>
            <a:chExt cx="5513866" cy="276225"/>
          </a:xfrm>
        </p:grpSpPr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71CBDA1B-9FA8-429D-A07D-655D394A1C71}"/>
                </a:ext>
              </a:extLst>
            </p:cNvPr>
            <p:cNvCxnSpPr/>
            <p:nvPr/>
          </p:nvCxnSpPr>
          <p:spPr>
            <a:xfrm>
              <a:off x="1557338" y="1589020"/>
              <a:ext cx="5362574" cy="0"/>
            </a:xfrm>
            <a:prstGeom prst="line">
              <a:avLst/>
            </a:prstGeom>
            <a:ln>
              <a:solidFill>
                <a:schemeClr val="bg1"/>
              </a:solidFill>
              <a:prstDash val="sysDas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Image 15">
              <a:extLst>
                <a:ext uri="{FF2B5EF4-FFF2-40B4-BE49-F238E27FC236}">
                  <a16:creationId xmlns:a16="http://schemas.microsoft.com/office/drawing/2014/main" id="{B5FBA15E-A7E6-483D-9298-EC007237A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4979" y="1458610"/>
              <a:ext cx="276225" cy="2762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69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_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Dessin 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Dessin 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re 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Dessin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Dessin 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Dessin 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97056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_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A3BFFD68-E7DA-43A0-A762-8DE3799F614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1711415"/>
            <a:ext cx="9144000" cy="4021205"/>
          </a:xfrm>
        </p:spPr>
        <p:txBody>
          <a:bodyPr rtlCol="0">
            <a:normAutofit/>
          </a:bodyPr>
          <a:lstStyle>
            <a:lvl1pPr marL="0" indent="0" algn="l">
              <a:buNone/>
              <a:defRPr sz="130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fr-FR" noProof="0"/>
              <a:t>Modifier le style du sous-titre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14:cNvPr>
              <p14:cNvContentPartPr/>
              <p14:nvPr userDrawn="1"/>
            </p14:nvContentPartPr>
            <p14:xfrm>
              <a:off x="3285825" y="7305630"/>
              <a:ext cx="360" cy="360"/>
            </p14:xfrm>
          </p:contentPart>
        </mc:Choice>
        <mc:Fallback xmlns="">
          <p:pic>
            <p:nvPicPr>
              <p:cNvPr id="8" name="Dessin 7">
                <a:extLst>
                  <a:ext uri="{FF2B5EF4-FFF2-40B4-BE49-F238E27FC236}">
                    <a16:creationId xmlns:a16="http://schemas.microsoft.com/office/drawing/2014/main" id="{01441076-21A4-4AB0-A4C3-2CD86B0855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6825" y="729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14:cNvPr>
              <p14:cNvContentPartPr/>
              <p14:nvPr userDrawn="1"/>
            </p14:nvContentPartPr>
            <p14:xfrm>
              <a:off x="2238300" y="1333470"/>
              <a:ext cx="228960" cy="47520"/>
            </p14:xfrm>
          </p:contentPart>
        </mc:Choice>
        <mc:Fallback xmlns="">
          <p:pic>
            <p:nvPicPr>
              <p:cNvPr id="9" name="Dessin 8">
                <a:extLst>
                  <a:ext uri="{FF2B5EF4-FFF2-40B4-BE49-F238E27FC236}">
                    <a16:creationId xmlns:a16="http://schemas.microsoft.com/office/drawing/2014/main" id="{812E5E6F-A5EC-4FFE-BD32-F34737E4091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9300" y="1324470"/>
                <a:ext cx="246600" cy="6516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itre 1">
            <a:extLst>
              <a:ext uri="{FF2B5EF4-FFF2-40B4-BE49-F238E27FC236}">
                <a16:creationId xmlns:a16="http://schemas.microsoft.com/office/drawing/2014/main" id="{48DFEAF9-3C9A-4305-9782-3EE91C933D8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495232"/>
          </a:xfrm>
        </p:spPr>
        <p:txBody>
          <a:bodyPr rtlCol="0" anchor="t">
            <a:normAutofit/>
          </a:bodyPr>
          <a:lstStyle>
            <a:lvl1pPr algn="l">
              <a:defRPr sz="2600">
                <a:solidFill>
                  <a:srgbClr val="408E93"/>
                </a:solidFill>
                <a:latin typeface="Agency FB" panose="020B0503020202020204" pitchFamily="34" charset="0"/>
                <a:cs typeface="Segoe UI Light" panose="020B0502040204020203" pitchFamily="34" charset="0"/>
              </a:defRPr>
            </a:lvl1pPr>
          </a:lstStyle>
          <a:p>
            <a:pPr rtl="0"/>
            <a:r>
              <a:rPr lang="fr-FR" noProof="0"/>
              <a:t>CLIQUEZ POUR MODIFIER LE STYLE DU TITRE DU MASQUE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14:cNvPr>
              <p14:cNvContentPartPr/>
              <p14:nvPr userDrawn="1"/>
            </p14:nvContentPartPr>
            <p14:xfrm>
              <a:off x="5810220" y="4838430"/>
              <a:ext cx="238320" cy="19440"/>
            </p14:xfrm>
          </p:contentPart>
        </mc:Choice>
        <mc:Fallback xmlns="">
          <p:pic>
            <p:nvPicPr>
              <p:cNvPr id="13" name="Dessin 12">
                <a:extLst>
                  <a:ext uri="{FF2B5EF4-FFF2-40B4-BE49-F238E27FC236}">
                    <a16:creationId xmlns:a16="http://schemas.microsoft.com/office/drawing/2014/main" id="{A1E4DA85-F019-4E90-A6AA-7043F3D87AD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01220" y="4829594"/>
                <a:ext cx="255960" cy="367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14:cNvPr>
              <p14:cNvContentPartPr/>
              <p14:nvPr userDrawn="1"/>
            </p14:nvContentPartPr>
            <p14:xfrm>
              <a:off x="7019925" y="123765"/>
              <a:ext cx="28800" cy="360"/>
            </p14:xfrm>
          </p:contentPart>
        </mc:Choice>
        <mc:Fallback xmlns="">
          <p:pic>
            <p:nvPicPr>
              <p:cNvPr id="19" name="Dessin 18">
                <a:extLst>
                  <a:ext uri="{FF2B5EF4-FFF2-40B4-BE49-F238E27FC236}">
                    <a16:creationId xmlns:a16="http://schemas.microsoft.com/office/drawing/2014/main" id="{790FFFC0-B22C-429C-95BD-DD45145FEBA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010925" y="114765"/>
                <a:ext cx="46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14:cNvPr>
              <p14:cNvContentPartPr/>
              <p14:nvPr userDrawn="1"/>
            </p14:nvContentPartPr>
            <p14:xfrm>
              <a:off x="4705125" y="7267500"/>
              <a:ext cx="19440" cy="9720"/>
            </p14:xfrm>
          </p:contentPart>
        </mc:Choice>
        <mc:Fallback xmlns="">
          <p:pic>
            <p:nvPicPr>
              <p:cNvPr id="21" name="Dessin 20">
                <a:extLst>
                  <a:ext uri="{FF2B5EF4-FFF2-40B4-BE49-F238E27FC236}">
                    <a16:creationId xmlns:a16="http://schemas.microsoft.com/office/drawing/2014/main" id="{4F2552DA-D8AD-49AD-B221-046C987028B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696125" y="7258821"/>
                <a:ext cx="37080" cy="2673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49000">
                <a:schemeClr val="tx1">
                  <a:alpha val="0"/>
                </a:schemeClr>
              </a:gs>
              <a:gs pos="100000">
                <a:schemeClr val="tx1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8752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8512A5-4A94-4AD1-8E4A-1EA129F98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 2">
            <a:extLst>
              <a:ext uri="{FF2B5EF4-FFF2-40B4-BE49-F238E27FC236}">
                <a16:creationId xmlns:a16="http://schemas.microsoft.com/office/drawing/2014/main" id="{11FE6721-7958-497F-BDBF-202EA49F193D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>
            <a:extLst>
              <a:ext uri="{FF2B5EF4-FFF2-40B4-BE49-F238E27FC236}">
                <a16:creationId xmlns:a16="http://schemas.microsoft.com/office/drawing/2014/main" id="{8F3C0A16-F783-4588-B672-5058DF08C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ADCD978-638A-4C6A-B30F-563A68F0B785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BD350778-6411-40BC-969D-A8D237EDD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28D5302-3190-447A-93C9-69054625D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676348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A18A55D5-7F7F-4923-B13A-FB14C9079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 2">
            <a:extLst>
              <a:ext uri="{FF2B5EF4-FFF2-40B4-BE49-F238E27FC236}">
                <a16:creationId xmlns:a16="http://schemas.microsoft.com/office/drawing/2014/main" id="{D7DA3E33-C1C5-4903-B6A0-5DCA0E5DAF7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 rtlCol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e la date 3">
            <a:extLst>
              <a:ext uri="{FF2B5EF4-FFF2-40B4-BE49-F238E27FC236}">
                <a16:creationId xmlns:a16="http://schemas.microsoft.com/office/drawing/2014/main" id="{92CEEB41-7B20-4E9D-854C-61E519F596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29E82B0-2E7E-4B7E-B029-FAC3299A7F95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B15B4E84-AF49-469B-BA25-009B696C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8771073-1660-4665-AD08-B1F6EEEC6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164BBC-F386-4C51-801D-CF55F338F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81EA36-CB65-4957-AC4D-117C8B55F58E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 3">
            <a:extLst>
              <a:ext uri="{FF2B5EF4-FFF2-40B4-BE49-F238E27FC236}">
                <a16:creationId xmlns:a16="http://schemas.microsoft.com/office/drawing/2014/main" id="{9191E4BF-C484-4876-8267-5595D143311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e la date 4">
            <a:extLst>
              <a:ext uri="{FF2B5EF4-FFF2-40B4-BE49-F238E27FC236}">
                <a16:creationId xmlns:a16="http://schemas.microsoft.com/office/drawing/2014/main" id="{4E481A05-B3B3-484A-B9A2-C693BFC18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A762E32-F2EF-4D37-98FF-A2686CD4D3D8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6" name="Espace réservé du pied de page 5">
            <a:extLst>
              <a:ext uri="{FF2B5EF4-FFF2-40B4-BE49-F238E27FC236}">
                <a16:creationId xmlns:a16="http://schemas.microsoft.com/office/drawing/2014/main" id="{C4A2926F-1DF1-4A3A-B966-52626B39B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7" name="Espace réservé du numéro de diapositive 6">
            <a:extLst>
              <a:ext uri="{FF2B5EF4-FFF2-40B4-BE49-F238E27FC236}">
                <a16:creationId xmlns:a16="http://schemas.microsoft.com/office/drawing/2014/main" id="{D39902F3-1A49-445A-A094-55BF9A3AA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266503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>
            <a:extLst>
              <a:ext uri="{FF2B5EF4-FFF2-40B4-BE49-F238E27FC236}">
                <a16:creationId xmlns:a16="http://schemas.microsoft.com/office/drawing/2014/main" id="{62A7F405-2652-4BEF-A9E4-BCBF252A1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 2">
            <a:extLst>
              <a:ext uri="{FF2B5EF4-FFF2-40B4-BE49-F238E27FC236}">
                <a16:creationId xmlns:a16="http://schemas.microsoft.com/office/drawing/2014/main" id="{F8998658-AC9F-419A-9D28-703117D9C16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997BF43B-ACB8-4022-9478-4B58FB2AC89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 4">
            <a:extLst>
              <a:ext uri="{FF2B5EF4-FFF2-40B4-BE49-F238E27FC236}">
                <a16:creationId xmlns:a16="http://schemas.microsoft.com/office/drawing/2014/main" id="{4B47381A-DF82-4E57-86F2-79DDC1FDB83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295A9D4-5434-4053-BEF7-D8D6112F6842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7" name="Espace réservé de la date 6">
            <a:extLst>
              <a:ext uri="{FF2B5EF4-FFF2-40B4-BE49-F238E27FC236}">
                <a16:creationId xmlns:a16="http://schemas.microsoft.com/office/drawing/2014/main" id="{5A2203A2-768C-4C32-B8C9-5731FBE96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BA0E9B-F604-4365-85FA-B7B4BDBA38E2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8" name="Espace réservé du pied de page 7">
            <a:extLst>
              <a:ext uri="{FF2B5EF4-FFF2-40B4-BE49-F238E27FC236}">
                <a16:creationId xmlns:a16="http://schemas.microsoft.com/office/drawing/2014/main" id="{217F5DD0-FF5E-4C8E-BF51-AAA6F15FF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fr-FR" noProof="0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9CB89CD3-37F2-4CFC-B1A1-89865714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784505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 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 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e la date 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9B0D7523-5A7F-452E-B8B8-26D6C19DEE97}" type="datetime1">
              <a:rPr lang="fr-FR" noProof="0" smtClean="0"/>
              <a:t>15/03/2021</a:t>
            </a:fld>
            <a:endParaRPr lang="fr-FR" noProof="0"/>
          </a:p>
        </p:txBody>
      </p:sp>
      <p:sp>
        <p:nvSpPr>
          <p:cNvPr id="5" name="Espace réservé du pied de page 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fr-FR" noProof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8A717781-12D9-4CDB-9AAE-83636CBD66D6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A9E27A-E9B2-4892-82F5-836A92355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0125" y="1020810"/>
            <a:ext cx="10191749" cy="5084737"/>
          </a:xfrm>
        </p:spPr>
        <p:txBody>
          <a:bodyPr>
            <a:normAutofit/>
          </a:bodyPr>
          <a:lstStyle/>
          <a:p>
            <a:pPr algn="ctr">
              <a:lnSpc>
                <a:spcPct val="200000"/>
              </a:lnSpc>
            </a:pPr>
            <a:r>
              <a:rPr lang="en-GB" sz="36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Prevention of sun ultraviolets: risk map</a:t>
            </a: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Modèle 3D 10" descr="Le soleil">
                <a:extLst>
                  <a:ext uri="{FF2B5EF4-FFF2-40B4-BE49-F238E27FC236}">
                    <a16:creationId xmlns:a16="http://schemas.microsoft.com/office/drawing/2014/main" id="{8D3DB921-6C09-4A95-B86C-53A4A11E5A5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28423361"/>
                  </p:ext>
                </p:extLst>
              </p:nvPr>
            </p:nvGraphicFramePr>
            <p:xfrm>
              <a:off x="2028010" y="2441572"/>
              <a:ext cx="3376593" cy="3395618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376593" cy="3395618"/>
                    </a:xfrm>
                    <a:prstGeom prst="rect">
                      <a:avLst/>
                    </a:prstGeom>
                  </am3d:spPr>
                  <am3d:camera>
                    <am3d:pos x="0" y="0" z="8146919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5000000" d="1000000"/>
                    <am3d:preTrans dx="-3" dy="0" dz="-3"/>
                    <am3d:scale>
                      <am3d:sx n="1000000" d="1000000"/>
                      <am3d:sy n="1000000" d="1000000"/>
                      <am3d:sz n="1000000" d="1000000"/>
                    </am3d:scale>
                    <am3d:rot ax="-6953740" ay="787008" az="-9296575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603982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Modèle 3D 10" descr="Le soleil">
                <a:extLst>
                  <a:ext uri="{FF2B5EF4-FFF2-40B4-BE49-F238E27FC236}">
                    <a16:creationId xmlns:a16="http://schemas.microsoft.com/office/drawing/2014/main" id="{8D3DB921-6C09-4A95-B86C-53A4A11E5A5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8010" y="2441572"/>
                <a:ext cx="3376593" cy="3395618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A437FDC-0CC6-40FA-92A3-6F1906FC0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" y="137412"/>
            <a:ext cx="1979568" cy="7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>
            <a:extLst>
              <a:ext uri="{FF2B5EF4-FFF2-40B4-BE49-F238E27FC236}">
                <a16:creationId xmlns:a16="http://schemas.microsoft.com/office/drawing/2014/main" id="{B3CD014A-57F6-4FB9-8A7D-FD9620067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2918" y="36166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0" name="Picture 6" descr="ФГБОУ ВО Костромская ГСХА - Межрегиональная научно-практическая конференция  «Экспорт образования как основа экономического развития региона: российский  и международный опыт (вузы Поволжья и соседних регионов)»">
            <a:extLst>
              <a:ext uri="{FF2B5EF4-FFF2-40B4-BE49-F238E27FC236}">
                <a16:creationId xmlns:a16="http://schemas.microsoft.com/office/drawing/2014/main" id="{71BB5841-87A7-41FD-92FE-FCC4FA5ED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546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re 3">
            <a:extLst>
              <a:ext uri="{FF2B5EF4-FFF2-40B4-BE49-F238E27FC236}">
                <a16:creationId xmlns:a16="http://schemas.microsoft.com/office/drawing/2014/main" id="{FE4C6857-E37D-446A-94C8-853D453D528E}"/>
              </a:ext>
            </a:extLst>
          </p:cNvPr>
          <p:cNvSpPr txBox="1">
            <a:spLocks/>
          </p:cNvSpPr>
          <p:nvPr/>
        </p:nvSpPr>
        <p:spPr>
          <a:xfrm>
            <a:off x="-212449" y="2486048"/>
            <a:ext cx="10191749" cy="3619499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 algn="r">
              <a:lnSpc>
                <a:spcPct val="200000"/>
              </a:lnSpc>
            </a:pPr>
            <a:br>
              <a:rPr lang="fr-FR" sz="1800" dirty="0"/>
            </a:br>
            <a:br>
              <a:rPr lang="fr-FR" sz="1800" dirty="0"/>
            </a:br>
            <a:br>
              <a:rPr lang="fr-FR" sz="1800" dirty="0"/>
            </a:br>
            <a:br>
              <a:rPr lang="fr-FR" sz="1800" dirty="0"/>
            </a:br>
            <a:br>
              <a:rPr lang="fr-FR" sz="1800" dirty="0"/>
            </a:br>
            <a:r>
              <a:rPr lang="fr-FR" sz="2700" dirty="0" err="1"/>
              <a:t>ArcGis</a:t>
            </a:r>
            <a:r>
              <a:rPr lang="fr-FR" sz="2700" dirty="0"/>
              <a:t> </a:t>
            </a:r>
            <a:r>
              <a:rPr lang="fr-FR" sz="2700" dirty="0" err="1"/>
              <a:t>project</a:t>
            </a:r>
            <a:r>
              <a:rPr lang="fr-FR" sz="2700" dirty="0"/>
              <a:t> </a:t>
            </a:r>
            <a:br>
              <a:rPr lang="fr-FR" sz="2700" dirty="0"/>
            </a:br>
            <a:r>
              <a:rPr lang="fr-FR" sz="2700" dirty="0"/>
              <a:t>Paul </a:t>
            </a:r>
            <a:r>
              <a:rPr lang="fr-FR" sz="2700" dirty="0" err="1"/>
              <a:t>Claviere</a:t>
            </a:r>
            <a:r>
              <a:rPr lang="fr-FR" sz="2700" dirty="0"/>
              <a:t>-Schiele and Teng Lucia</a:t>
            </a:r>
          </a:p>
        </p:txBody>
      </p:sp>
      <p:pic>
        <p:nvPicPr>
          <p:cNvPr id="2050" name="Picture 2" descr="Jupyter — Wikipédia">
            <a:extLst>
              <a:ext uri="{FF2B5EF4-FFF2-40B4-BE49-F238E27FC236}">
                <a16:creationId xmlns:a16="http://schemas.microsoft.com/office/drawing/2014/main" id="{5D38C71E-BC24-4428-97EA-F7380F6463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6" y="5837190"/>
            <a:ext cx="796002" cy="9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rcGIS — Wikipédia">
            <a:extLst>
              <a:ext uri="{FF2B5EF4-FFF2-40B4-BE49-F238E27FC236}">
                <a16:creationId xmlns:a16="http://schemas.microsoft.com/office/drawing/2014/main" id="{1D0293AF-083F-4446-BCD2-DF2B3AF7E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938" y="5595870"/>
            <a:ext cx="1105862" cy="1105862"/>
          </a:xfrm>
          <a:prstGeom prst="rect">
            <a:avLst/>
          </a:prstGeom>
          <a:noFill/>
          <a:effectLst>
            <a:outerShdw blurRad="50800" dist="50800" dir="10800000" sx="99000" sy="99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Data </a:t>
            </a:r>
            <a:r>
              <a:rPr lang="fr-FR" dirty="0" err="1"/>
              <a:t>selection</a:t>
            </a:r>
            <a:r>
              <a:rPr lang="fr-FR" dirty="0"/>
              <a:t> for the pollution (PM2.5)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9EE0645-2475-4386-A467-B1197EE0AEE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22090" y="1820490"/>
            <a:ext cx="12206100" cy="321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6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Data </a:t>
            </a:r>
            <a:r>
              <a:rPr lang="fr-FR" dirty="0" err="1"/>
              <a:t>selection</a:t>
            </a:r>
            <a:r>
              <a:rPr lang="fr-FR" dirty="0"/>
              <a:t> for the population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3D794D4-67FC-473A-87F9-D2B4CCFE79F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13963" y="1297436"/>
            <a:ext cx="9164073" cy="556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45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Data </a:t>
            </a:r>
            <a:r>
              <a:rPr lang="fr-FR" dirty="0" err="1"/>
              <a:t>selection</a:t>
            </a:r>
            <a:r>
              <a:rPr lang="fr-FR" dirty="0"/>
              <a:t> for the population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E8555CE-6422-432C-B6D7-A5520FE0C8F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8514" y="1598596"/>
            <a:ext cx="11494971" cy="4818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57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Intersection </a:t>
            </a:r>
            <a:r>
              <a:rPr lang="fr-FR" dirty="0" err="1"/>
              <a:t>between</a:t>
            </a:r>
            <a:r>
              <a:rPr lang="fr-FR" dirty="0"/>
              <a:t> PM2.5 and population </a:t>
            </a:r>
            <a:r>
              <a:rPr lang="fr-FR" dirty="0" err="1"/>
              <a:t>grid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2666685-FFB9-4477-99E1-83843D12424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241777" y="1297436"/>
            <a:ext cx="7708446" cy="5388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989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Intersection </a:t>
            </a:r>
            <a:r>
              <a:rPr lang="fr-FR" dirty="0" err="1"/>
              <a:t>between</a:t>
            </a:r>
            <a:r>
              <a:rPr lang="fr-FR" dirty="0"/>
              <a:t> PM2.5 and population </a:t>
            </a:r>
            <a:r>
              <a:rPr lang="fr-FR" dirty="0" err="1"/>
              <a:t>grid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56FA527-2804-476B-B3F5-18B13E132A0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441834"/>
            <a:ext cx="12238315" cy="5103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40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Maximal </a:t>
            </a:r>
            <a:r>
              <a:rPr lang="fr-FR" dirty="0" err="1"/>
              <a:t>solar</a:t>
            </a:r>
            <a:r>
              <a:rPr lang="fr-FR" dirty="0"/>
              <a:t> angle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BB96382-A5CF-422F-9794-59867419F9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234" y="1478263"/>
            <a:ext cx="11219531" cy="509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596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Link </a:t>
            </a:r>
            <a:r>
              <a:rPr lang="fr-FR" dirty="0" err="1"/>
              <a:t>between</a:t>
            </a:r>
            <a:r>
              <a:rPr lang="fr-FR" dirty="0"/>
              <a:t> </a:t>
            </a:r>
            <a:r>
              <a:rPr lang="fr-FR" dirty="0" err="1"/>
              <a:t>sun</a:t>
            </a:r>
            <a:r>
              <a:rPr lang="fr-FR" dirty="0"/>
              <a:t> angle, pollution, and population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435DFB-6EC6-44C6-A0C4-2D68893824E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2742" y="1517674"/>
            <a:ext cx="10686516" cy="506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9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4) </a:t>
            </a:r>
            <a:r>
              <a:rPr lang="fr-FR" dirty="0" err="1"/>
              <a:t>Results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EE66501-DF6B-46AA-A9BB-02C8D05719CD}"/>
              </a:ext>
            </a:extLst>
          </p:cNvPr>
          <p:cNvPicPr/>
          <p:nvPr/>
        </p:nvPicPr>
        <p:blipFill rotWithShape="1">
          <a:blip r:embed="rId3"/>
          <a:srcRect r="23661"/>
          <a:stretch/>
        </p:blipFill>
        <p:spPr>
          <a:xfrm>
            <a:off x="828396" y="1660494"/>
            <a:ext cx="4328696" cy="31844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FF15C80-9934-4A66-B81A-9B412C91299C}"/>
              </a:ext>
            </a:extLst>
          </p:cNvPr>
          <p:cNvPicPr/>
          <p:nvPr/>
        </p:nvPicPr>
        <p:blipFill rotWithShape="1">
          <a:blip r:embed="rId4"/>
          <a:srcRect t="62231"/>
          <a:stretch/>
        </p:blipFill>
        <p:spPr bwMode="auto">
          <a:xfrm>
            <a:off x="1375354" y="5049353"/>
            <a:ext cx="3234780" cy="146374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D18AA88B-F8AF-45C9-8394-D7B221F2421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62100" y="1660258"/>
            <a:ext cx="4471122" cy="318469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39BFD89-418B-4D46-BA38-C35541752DE5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337970" y="4942706"/>
            <a:ext cx="3234780" cy="1570389"/>
          </a:xfrm>
          <a:prstGeom prst="rect">
            <a:avLst/>
          </a:prstGeom>
        </p:spPr>
      </p:pic>
      <p:sp>
        <p:nvSpPr>
          <p:cNvPr id="3" name="Ellipse 2">
            <a:extLst>
              <a:ext uri="{FF2B5EF4-FFF2-40B4-BE49-F238E27FC236}">
                <a16:creationId xmlns:a16="http://schemas.microsoft.com/office/drawing/2014/main" id="{3D71F04D-55D7-49EF-A78A-FDE729B6ACBF}"/>
              </a:ext>
            </a:extLst>
          </p:cNvPr>
          <p:cNvSpPr/>
          <p:nvPr/>
        </p:nvSpPr>
        <p:spPr>
          <a:xfrm>
            <a:off x="7219950" y="1660258"/>
            <a:ext cx="4029075" cy="176874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1938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5) Issue : </a:t>
            </a:r>
            <a:r>
              <a:rPr lang="fr-FR" dirty="0" err="1"/>
              <a:t>Sun’s</a:t>
            </a:r>
            <a:r>
              <a:rPr lang="fr-FR" dirty="0"/>
              <a:t> angle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962DC8E-6779-4B4A-938B-0C68A60CF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310" y="1332012"/>
            <a:ext cx="9115377" cy="43187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445280E-6108-4AD1-B51E-DFC090C63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310" y="1272794"/>
            <a:ext cx="8623230" cy="443719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BA4A3D7-F5F1-4D5B-9CEF-A55C622CD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87" y="1423987"/>
            <a:ext cx="9953625" cy="401002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366CFFD-F709-44D5-9E75-505D12CA1B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460" y="2198478"/>
            <a:ext cx="8467080" cy="2468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2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684488"/>
            <a:ext cx="9144000" cy="495232"/>
          </a:xfrm>
        </p:spPr>
        <p:txBody>
          <a:bodyPr>
            <a:noAutofit/>
          </a:bodyPr>
          <a:lstStyle/>
          <a:p>
            <a:r>
              <a:rPr lang="fr-FR" sz="3200" u="sng" dirty="0"/>
              <a:t>6) Conclusion on </a:t>
            </a:r>
            <a:r>
              <a:rPr lang="fr-FR" sz="3200" u="sng" dirty="0" err="1"/>
              <a:t>Arcpy</a:t>
            </a:r>
            <a:endParaRPr lang="fr-FR" sz="3200" u="sng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23BDCC-DFE0-453B-9493-397B47DACD53}"/>
              </a:ext>
            </a:extLst>
          </p:cNvPr>
          <p:cNvSpPr txBox="1"/>
          <p:nvPr/>
        </p:nvSpPr>
        <p:spPr>
          <a:xfrm>
            <a:off x="726384" y="2332279"/>
            <a:ext cx="6798366" cy="32316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Change </a:t>
            </a:r>
            <a:r>
              <a:rPr lang="fr-FR" sz="2000" dirty="0" err="1">
                <a:solidFill>
                  <a:schemeClr val="bg1"/>
                </a:solidFill>
              </a:rPr>
              <a:t>parameters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easier</a:t>
            </a: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fr-FR" sz="2000" dirty="0">
                <a:solidFill>
                  <a:schemeClr val="bg1"/>
                </a:solidFill>
              </a:rPr>
              <a:t>Do computation on Python was </a:t>
            </a:r>
            <a:r>
              <a:rPr lang="fr-FR" sz="2000" dirty="0" err="1">
                <a:solidFill>
                  <a:schemeClr val="bg1"/>
                </a:solidFill>
              </a:rPr>
              <a:t>clearer</a:t>
            </a:r>
            <a:endParaRPr lang="fr-F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fr-FR" sz="2000" dirty="0" err="1">
                <a:solidFill>
                  <a:schemeClr val="bg1"/>
                </a:solidFill>
              </a:rPr>
              <a:t>Convenient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when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using</a:t>
            </a:r>
            <a:r>
              <a:rPr lang="fr-FR" sz="2000" dirty="0">
                <a:solidFill>
                  <a:schemeClr val="bg1"/>
                </a:solidFill>
              </a:rPr>
              <a:t> a lot of rasters </a:t>
            </a: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7" name="Picture 2" descr="Éruption solaire — Wikipédia">
            <a:extLst>
              <a:ext uri="{FF2B5EF4-FFF2-40B4-BE49-F238E27FC236}">
                <a16:creationId xmlns:a16="http://schemas.microsoft.com/office/drawing/2014/main" id="{8FE91712-E7AE-4A9F-A88E-3A0105951D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2551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7A9E27A-E9B2-4892-82F5-836A92355B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799" y="352425"/>
            <a:ext cx="4010025" cy="6235047"/>
          </a:xfrm>
        </p:spPr>
        <p:txBody>
          <a:bodyPr>
            <a:normAutofit fontScale="90000"/>
          </a:bodyPr>
          <a:lstStyle/>
          <a:p>
            <a:pPr>
              <a:lnSpc>
                <a:spcPct val="200000"/>
              </a:lnSpc>
            </a:pPr>
            <a:r>
              <a:rPr lang="fr-FR" sz="4000" u="sng" dirty="0"/>
              <a:t>Table of content </a:t>
            </a:r>
            <a:br>
              <a:rPr lang="fr-FR" sz="4000" dirty="0"/>
            </a:br>
            <a:r>
              <a:rPr lang="fr-FR" dirty="0"/>
              <a:t>1) Objective of the </a:t>
            </a:r>
            <a:r>
              <a:rPr lang="fr-FR" dirty="0" err="1"/>
              <a:t>study</a:t>
            </a:r>
            <a:br>
              <a:rPr lang="fr-FR" dirty="0"/>
            </a:br>
            <a:r>
              <a:rPr lang="fr-FR" dirty="0"/>
              <a:t>2) Data</a:t>
            </a:r>
            <a:br>
              <a:rPr lang="fr-FR" dirty="0"/>
            </a:br>
            <a:r>
              <a:rPr lang="fr-FR" dirty="0"/>
              <a:t>3) Methods</a:t>
            </a:r>
            <a:br>
              <a:rPr lang="fr-FR" dirty="0"/>
            </a:br>
            <a:r>
              <a:rPr lang="fr-FR" dirty="0"/>
              <a:t>4) </a:t>
            </a:r>
            <a:r>
              <a:rPr lang="fr-FR" dirty="0" err="1"/>
              <a:t>Results</a:t>
            </a:r>
            <a:br>
              <a:rPr lang="fr-FR" dirty="0"/>
            </a:br>
            <a:r>
              <a:rPr lang="fr-FR" dirty="0"/>
              <a:t>5) Issue</a:t>
            </a:r>
            <a:br>
              <a:rPr lang="fr-FR" dirty="0"/>
            </a:br>
            <a:r>
              <a:rPr lang="fr-FR" dirty="0"/>
              <a:t>6) To continue</a:t>
            </a:r>
            <a:br>
              <a:rPr lang="fr-FR" dirty="0"/>
            </a:br>
            <a:br>
              <a:rPr lang="fr-FR" dirty="0"/>
            </a:br>
            <a:endParaRPr lang="fr-FR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B3CD014A-57F6-4FB9-8A7D-FD962006765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22918" y="361660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26" name="Picture 2" descr="Abstract Background - Lens Flare : vidéo de stock (100 % libre de droit)  28042261 | Shutterstock">
            <a:extLst>
              <a:ext uri="{FF2B5EF4-FFF2-40B4-BE49-F238E27FC236}">
                <a16:creationId xmlns:a16="http://schemas.microsoft.com/office/drawing/2014/main" id="{0584C4CF-5FC5-41DD-8870-DB8D9CC4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419099" y="1476375"/>
            <a:ext cx="6762751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344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1" y="684488"/>
            <a:ext cx="9144000" cy="495232"/>
          </a:xfrm>
        </p:spPr>
        <p:txBody>
          <a:bodyPr>
            <a:noAutofit/>
          </a:bodyPr>
          <a:lstStyle/>
          <a:p>
            <a:r>
              <a:rPr lang="fr-FR" sz="3200" u="sng" dirty="0"/>
              <a:t>6) To do </a:t>
            </a:r>
            <a:r>
              <a:rPr lang="fr-FR" sz="3200" u="sng" dirty="0" err="1"/>
              <a:t>next</a:t>
            </a:r>
            <a:r>
              <a:rPr lang="fr-FR" sz="3200" u="sng" dirty="0"/>
              <a:t> 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9D182CF-B339-4E67-B59E-7FB803F10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280" y="827295"/>
            <a:ext cx="6971440" cy="547690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0F23BDCC-DFE0-453B-9493-397B47DACD53}"/>
              </a:ext>
            </a:extLst>
          </p:cNvPr>
          <p:cNvSpPr txBox="1"/>
          <p:nvPr/>
        </p:nvSpPr>
        <p:spPr>
          <a:xfrm>
            <a:off x="3993459" y="6361354"/>
            <a:ext cx="4205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Flowchart</a:t>
            </a:r>
            <a:r>
              <a:rPr lang="fr-FR" dirty="0">
                <a:solidFill>
                  <a:schemeClr val="bg1"/>
                </a:solidFill>
              </a:rPr>
              <a:t> of the future </a:t>
            </a:r>
            <a:r>
              <a:rPr lang="fr-FR" dirty="0" err="1">
                <a:solidFill>
                  <a:schemeClr val="bg1"/>
                </a:solidFill>
              </a:rPr>
              <a:t>risk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project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1083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FF093CAB-C1CA-4ED6-AB0C-EFFEA87470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85899" y="888758"/>
            <a:ext cx="9220200" cy="971516"/>
          </a:xfrm>
        </p:spPr>
        <p:txBody>
          <a:bodyPr>
            <a:normAutofit fontScale="90000"/>
          </a:bodyPr>
          <a:lstStyle/>
          <a:p>
            <a:pPr algn="ctr"/>
            <a:r>
              <a:rPr lang="fr-FR" sz="4400" dirty="0"/>
              <a:t>Thank </a:t>
            </a:r>
            <a:r>
              <a:rPr lang="fr-FR" sz="4400" dirty="0" err="1"/>
              <a:t>you</a:t>
            </a:r>
            <a:r>
              <a:rPr lang="fr-FR" sz="4400" dirty="0"/>
              <a:t> for your attention</a:t>
            </a:r>
            <a:br>
              <a:rPr lang="fr-FR" sz="3200" dirty="0"/>
            </a:br>
            <a:r>
              <a:rPr lang="fr-FR" sz="3200" dirty="0" err="1"/>
              <a:t>Any</a:t>
            </a:r>
            <a:r>
              <a:rPr lang="fr-FR" sz="3200" dirty="0"/>
              <a:t> questions?</a:t>
            </a:r>
          </a:p>
        </p:txBody>
      </p:sp>
      <p:pic>
        <p:nvPicPr>
          <p:cNvPr id="2050" name="Picture 2" descr="Filmée au plus près - En direct d'une éruption solaire">
            <a:extLst>
              <a:ext uri="{FF2B5EF4-FFF2-40B4-BE49-F238E27FC236}">
                <a16:creationId xmlns:a16="http://schemas.microsoft.com/office/drawing/2014/main" id="{0D1B2C12-B8B1-43AD-A0B3-DA1797F0D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98" y="2647917"/>
            <a:ext cx="4986601" cy="332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3B8D363-53E8-4EC9-96D4-3D6FE9663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2" y="137412"/>
            <a:ext cx="1979568" cy="78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ФГБОУ ВО Костромская ГСХА - Межрегиональная научно-практическая конференция  «Экспорт образования как основа экономического развития региона: российский  и международный опыт (вузы Поволжья и соседних регионов)»">
            <a:extLst>
              <a:ext uri="{FF2B5EF4-FFF2-40B4-BE49-F238E27FC236}">
                <a16:creationId xmlns:a16="http://schemas.microsoft.com/office/drawing/2014/main" id="{A3FB84E0-8E61-4CEF-8C45-EF76A1BB7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0" y="5462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Jupyter — Wikipédia">
            <a:extLst>
              <a:ext uri="{FF2B5EF4-FFF2-40B4-BE49-F238E27FC236}">
                <a16:creationId xmlns:a16="http://schemas.microsoft.com/office/drawing/2014/main" id="{3813D24C-DAE7-47EA-B4CB-7CBF1801F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06" y="5837190"/>
            <a:ext cx="796002" cy="922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ArcGIS — Wikipédia">
            <a:extLst>
              <a:ext uri="{FF2B5EF4-FFF2-40B4-BE49-F238E27FC236}">
                <a16:creationId xmlns:a16="http://schemas.microsoft.com/office/drawing/2014/main" id="{79814FD3-362A-48CE-8749-7CCD1875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8938" y="5595870"/>
            <a:ext cx="1105862" cy="1105862"/>
          </a:xfrm>
          <a:prstGeom prst="rect">
            <a:avLst/>
          </a:prstGeom>
          <a:noFill/>
          <a:effectLst>
            <a:outerShdw blurRad="50800" dist="50800" dir="10800000" sx="99000" sy="99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03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1) Objective of the </a:t>
            </a:r>
            <a:r>
              <a:rPr lang="fr-FR" dirty="0" err="1"/>
              <a:t>project</a:t>
            </a:r>
            <a:endParaRPr lang="fr-FR" dirty="0"/>
          </a:p>
        </p:txBody>
      </p:sp>
      <p:pic>
        <p:nvPicPr>
          <p:cNvPr id="3074" name="Picture 2" descr="Décollage réussi ce lundi matin pour la sonde Solar Orbiter, partie en  exploration pour au moins 7 ans, avec à son bord un instrument de pointe  conçu et fabriqué dans la Ville">
            <a:extLst>
              <a:ext uri="{FF2B5EF4-FFF2-40B4-BE49-F238E27FC236}">
                <a16:creationId xmlns:a16="http://schemas.microsoft.com/office/drawing/2014/main" id="{C0FAA709-042A-4864-ADCB-17BF5D741C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72"/>
          <a:stretch/>
        </p:blipFill>
        <p:spPr bwMode="auto">
          <a:xfrm rot="5400000">
            <a:off x="7206378" y="1884612"/>
            <a:ext cx="6870235" cy="3101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080A7360-8E98-4403-9676-75E41775785B}"/>
              </a:ext>
            </a:extLst>
          </p:cNvPr>
          <p:cNvSpPr txBox="1">
            <a:spLocks/>
          </p:cNvSpPr>
          <p:nvPr/>
        </p:nvSpPr>
        <p:spPr>
          <a:xfrm>
            <a:off x="257175" y="1870324"/>
            <a:ext cx="9144000" cy="442702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pPr>
              <a:lnSpc>
                <a:spcPct val="300000"/>
              </a:lnSpc>
            </a:pPr>
            <a:r>
              <a:rPr lang="fr-FR" sz="2000" u="sng" dirty="0">
                <a:solidFill>
                  <a:schemeClr val="bg1"/>
                </a:solidFill>
              </a:rPr>
              <a:t>Solar </a:t>
            </a:r>
            <a:r>
              <a:rPr lang="fr-FR" sz="2000" u="sng" dirty="0" err="1">
                <a:solidFill>
                  <a:schemeClr val="bg1"/>
                </a:solidFill>
              </a:rPr>
              <a:t>flare</a:t>
            </a:r>
            <a:r>
              <a:rPr lang="fr-FR" sz="2000" u="sng" dirty="0">
                <a:solidFill>
                  <a:schemeClr val="bg1"/>
                </a:solidFill>
              </a:rPr>
              <a:t> </a:t>
            </a:r>
            <a:r>
              <a:rPr lang="fr-FR" sz="2000" dirty="0">
                <a:solidFill>
                  <a:schemeClr val="bg1"/>
                </a:solidFill>
              </a:rPr>
              <a:t>: </a:t>
            </a:r>
            <a:r>
              <a:rPr lang="fr-FR" sz="2000" dirty="0" err="1">
                <a:solidFill>
                  <a:schemeClr val="bg1"/>
                </a:solidFill>
              </a:rPr>
              <a:t>huge</a:t>
            </a:r>
            <a:r>
              <a:rPr lang="fr-FR" sz="2000" dirty="0">
                <a:solidFill>
                  <a:schemeClr val="bg1"/>
                </a:solidFill>
              </a:rPr>
              <a:t> explosion of radiation, release of </a:t>
            </a:r>
            <a:r>
              <a:rPr lang="fr-FR" sz="2000" dirty="0" err="1">
                <a:solidFill>
                  <a:schemeClr val="bg1"/>
                </a:solidFill>
              </a:rPr>
              <a:t>magnetic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energy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300000"/>
              </a:lnSpc>
            </a:pPr>
            <a:r>
              <a:rPr lang="fr-FR" sz="2000" dirty="0">
                <a:solidFill>
                  <a:schemeClr val="bg1"/>
                </a:solidFill>
              </a:rPr>
              <a:t>This </a:t>
            </a:r>
            <a:r>
              <a:rPr lang="fr-FR" sz="2000" dirty="0" err="1">
                <a:solidFill>
                  <a:schemeClr val="bg1"/>
                </a:solidFill>
              </a:rPr>
              <a:t>project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aimed</a:t>
            </a:r>
            <a:r>
              <a:rPr lang="fr-FR" sz="2000" dirty="0">
                <a:solidFill>
                  <a:schemeClr val="bg1"/>
                </a:solidFill>
              </a:rPr>
              <a:t> to </a:t>
            </a:r>
            <a:r>
              <a:rPr lang="fr-FR" sz="2000" dirty="0" err="1">
                <a:solidFill>
                  <a:schemeClr val="bg1"/>
                </a:solidFill>
              </a:rPr>
              <a:t>find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b="1" dirty="0" err="1">
                <a:solidFill>
                  <a:schemeClr val="bg1"/>
                </a:solidFill>
              </a:rPr>
              <a:t>vulnerable</a:t>
            </a:r>
            <a:r>
              <a:rPr lang="fr-FR" sz="2000" b="1" dirty="0">
                <a:solidFill>
                  <a:schemeClr val="bg1"/>
                </a:solidFill>
              </a:rPr>
              <a:t> zones </a:t>
            </a:r>
            <a:r>
              <a:rPr lang="fr-FR" sz="2000" dirty="0">
                <a:solidFill>
                  <a:schemeClr val="bg1"/>
                </a:solidFill>
              </a:rPr>
              <a:t>on the globe in the case of big </a:t>
            </a:r>
            <a:r>
              <a:rPr lang="fr-FR" sz="2000" dirty="0" err="1">
                <a:solidFill>
                  <a:schemeClr val="bg1"/>
                </a:solidFill>
              </a:rPr>
              <a:t>solar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flares</a:t>
            </a:r>
            <a:r>
              <a:rPr lang="fr-FR" sz="2000" dirty="0">
                <a:solidFill>
                  <a:schemeClr val="bg1"/>
                </a:solidFill>
              </a:rPr>
              <a:t>. It </a:t>
            </a:r>
            <a:r>
              <a:rPr lang="fr-FR" sz="2000" dirty="0" err="1">
                <a:solidFill>
                  <a:schemeClr val="bg1"/>
                </a:solidFill>
              </a:rPr>
              <a:t>takes</a:t>
            </a:r>
            <a:r>
              <a:rPr lang="fr-FR" sz="2000" dirty="0">
                <a:solidFill>
                  <a:schemeClr val="bg1"/>
                </a:solidFill>
              </a:rPr>
              <a:t> as input </a:t>
            </a:r>
          </a:p>
          <a:p>
            <a:pPr>
              <a:lnSpc>
                <a:spcPct val="300000"/>
              </a:lnSpc>
            </a:pPr>
            <a:r>
              <a:rPr lang="fr-FR" sz="2000" dirty="0">
                <a:solidFill>
                  <a:schemeClr val="bg1"/>
                </a:solidFill>
              </a:rPr>
              <a:t>date and data </a:t>
            </a:r>
            <a:r>
              <a:rPr lang="fr-FR" sz="2000" dirty="0" err="1">
                <a:solidFill>
                  <a:schemeClr val="bg1"/>
                </a:solidFill>
              </a:rPr>
              <a:t>Solar’s</a:t>
            </a:r>
            <a:r>
              <a:rPr lang="fr-FR" sz="2000" dirty="0">
                <a:solidFill>
                  <a:schemeClr val="bg1"/>
                </a:solidFill>
              </a:rPr>
              <a:t> angle, Population </a:t>
            </a:r>
            <a:r>
              <a:rPr lang="fr-FR" sz="2000" dirty="0" err="1">
                <a:solidFill>
                  <a:schemeClr val="bg1"/>
                </a:solidFill>
              </a:rPr>
              <a:t>grid</a:t>
            </a:r>
            <a:r>
              <a:rPr lang="fr-FR" sz="2000" dirty="0">
                <a:solidFill>
                  <a:schemeClr val="bg1"/>
                </a:solidFill>
              </a:rPr>
              <a:t> and the pollution </a:t>
            </a:r>
            <a:r>
              <a:rPr lang="fr-FR" sz="2000" dirty="0" err="1">
                <a:solidFill>
                  <a:schemeClr val="bg1"/>
                </a:solidFill>
              </a:rPr>
              <a:t>with</a:t>
            </a:r>
            <a:r>
              <a:rPr lang="fr-FR" sz="2000" dirty="0">
                <a:solidFill>
                  <a:schemeClr val="bg1"/>
                </a:solidFill>
              </a:rPr>
              <a:t> the PM2.5 and the output </a:t>
            </a:r>
            <a:r>
              <a:rPr lang="fr-FR" sz="2000" dirty="0" err="1">
                <a:solidFill>
                  <a:schemeClr val="bg1"/>
                </a:solidFill>
              </a:rPr>
              <a:t>is</a:t>
            </a:r>
            <a:r>
              <a:rPr lang="fr-FR" sz="2000" dirty="0">
                <a:solidFill>
                  <a:schemeClr val="bg1"/>
                </a:solidFill>
              </a:rPr>
              <a:t> the areas </a:t>
            </a:r>
            <a:r>
              <a:rPr lang="fr-FR" sz="2000" dirty="0" err="1">
                <a:solidFill>
                  <a:schemeClr val="bg1"/>
                </a:solidFill>
              </a:rPr>
              <a:t>with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risks</a:t>
            </a:r>
            <a:r>
              <a:rPr lang="fr-FR" sz="20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798087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2) Data export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7658E85-C273-46DE-A71D-141DEBA03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794" y="1855426"/>
            <a:ext cx="8132411" cy="3886285"/>
          </a:xfrm>
          <a:prstGeom prst="rect">
            <a:avLst/>
          </a:prstGeom>
        </p:spPr>
      </p:pic>
      <p:sp>
        <p:nvSpPr>
          <p:cNvPr id="7" name="Titre 1">
            <a:extLst>
              <a:ext uri="{FF2B5EF4-FFF2-40B4-BE49-F238E27FC236}">
                <a16:creationId xmlns:a16="http://schemas.microsoft.com/office/drawing/2014/main" id="{34F882BB-1EC9-4F75-8C93-6E26D45B4EDC}"/>
              </a:ext>
            </a:extLst>
          </p:cNvPr>
          <p:cNvSpPr txBox="1">
            <a:spLocks/>
          </p:cNvSpPr>
          <p:nvPr/>
        </p:nvSpPr>
        <p:spPr>
          <a:xfrm>
            <a:off x="4929186" y="6055796"/>
            <a:ext cx="1990725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Population </a:t>
            </a:r>
            <a:r>
              <a:rPr lang="fr-FR" dirty="0" err="1"/>
              <a:t>grid</a:t>
            </a:r>
            <a:r>
              <a:rPr lang="fr-FR" dirty="0"/>
              <a:t> Data </a:t>
            </a:r>
          </a:p>
        </p:txBody>
      </p:sp>
    </p:spTree>
    <p:extLst>
      <p:ext uri="{BB962C8B-B14F-4D97-AF65-F5344CB8AC3E}">
        <p14:creationId xmlns:p14="http://schemas.microsoft.com/office/powerpoint/2010/main" val="3939125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2) Data export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849CB81-371A-4E99-AF3C-A83EC2A7F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4544" y="1795462"/>
            <a:ext cx="8132411" cy="396525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940721E2-AAC5-4D7A-8F06-0B4483EF68E9}"/>
              </a:ext>
            </a:extLst>
          </p:cNvPr>
          <p:cNvSpPr txBox="1">
            <a:spLocks/>
          </p:cNvSpPr>
          <p:nvPr/>
        </p:nvSpPr>
        <p:spPr>
          <a:xfrm>
            <a:off x="5353050" y="6011129"/>
            <a:ext cx="1485900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PM2.5 Data </a:t>
            </a:r>
          </a:p>
        </p:txBody>
      </p:sp>
    </p:spTree>
    <p:extLst>
      <p:ext uri="{BB962C8B-B14F-4D97-AF65-F5344CB8AC3E}">
        <p14:creationId xmlns:p14="http://schemas.microsoft.com/office/powerpoint/2010/main" val="857887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2) Data export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A12E04C-8D53-4685-8F41-EEE49CC1B6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0" y="1723677"/>
            <a:ext cx="9715500" cy="3554760"/>
          </a:xfrm>
          <a:prstGeom prst="rect">
            <a:avLst/>
          </a:prstGeom>
        </p:spPr>
      </p:pic>
      <p:sp>
        <p:nvSpPr>
          <p:cNvPr id="9" name="Titre 1">
            <a:extLst>
              <a:ext uri="{FF2B5EF4-FFF2-40B4-BE49-F238E27FC236}">
                <a16:creationId xmlns:a16="http://schemas.microsoft.com/office/drawing/2014/main" id="{E755FAFB-594F-4E57-A913-7CC9D160C530}"/>
              </a:ext>
            </a:extLst>
          </p:cNvPr>
          <p:cNvSpPr txBox="1">
            <a:spLocks/>
          </p:cNvSpPr>
          <p:nvPr/>
        </p:nvSpPr>
        <p:spPr>
          <a:xfrm>
            <a:off x="5353050" y="5567985"/>
            <a:ext cx="1485900" cy="495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fr-FR" dirty="0"/>
              <a:t>Sun angle</a:t>
            </a:r>
          </a:p>
        </p:txBody>
      </p:sp>
    </p:spTree>
    <p:extLst>
      <p:ext uri="{BB962C8B-B14F-4D97-AF65-F5344CB8AC3E}">
        <p14:creationId xmlns:p14="http://schemas.microsoft.com/office/powerpoint/2010/main" val="387558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A71BD2E-FD06-4A9D-86F8-292BE9351F2D}"/>
              </a:ext>
            </a:extLst>
          </p:cNvPr>
          <p:cNvSpPr txBox="1"/>
          <p:nvPr/>
        </p:nvSpPr>
        <p:spPr>
          <a:xfrm>
            <a:off x="4291219" y="6502110"/>
            <a:ext cx="34190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Flowchart</a:t>
            </a:r>
            <a:r>
              <a:rPr lang="fr-FR" dirty="0">
                <a:solidFill>
                  <a:schemeClr val="bg1"/>
                </a:solidFill>
              </a:rPr>
              <a:t> of the </a:t>
            </a:r>
            <a:r>
              <a:rPr lang="fr-FR" dirty="0" err="1">
                <a:solidFill>
                  <a:schemeClr val="bg1"/>
                </a:solidFill>
              </a:rPr>
              <a:t>risk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map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project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9F4862D-9497-420D-A496-431B604DF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65" y="1257878"/>
            <a:ext cx="6675270" cy="524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06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Data </a:t>
            </a:r>
            <a:r>
              <a:rPr lang="fr-FR" dirty="0" err="1"/>
              <a:t>selection</a:t>
            </a:r>
            <a:r>
              <a:rPr lang="fr-FR" dirty="0"/>
              <a:t> for the pollution (PM2.5)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902D2EE-7068-4722-A11B-3EA36A691EB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02693" y="1829035"/>
            <a:ext cx="11986613" cy="422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182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FF366B5-988A-4226-854E-47F01B0123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8750" y="802204"/>
            <a:ext cx="9144000" cy="495232"/>
          </a:xfrm>
        </p:spPr>
        <p:txBody>
          <a:bodyPr/>
          <a:lstStyle/>
          <a:p>
            <a:r>
              <a:rPr lang="fr-FR" dirty="0"/>
              <a:t>3) Methods : Data </a:t>
            </a:r>
            <a:r>
              <a:rPr lang="fr-FR" dirty="0" err="1"/>
              <a:t>selection</a:t>
            </a:r>
            <a:r>
              <a:rPr lang="fr-FR" dirty="0"/>
              <a:t> for the pollution (PM2.5)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6245FFF-B108-406E-89CA-00DB94AE2F1C}"/>
              </a:ext>
            </a:extLst>
          </p:cNvPr>
          <p:cNvPicPr/>
          <p:nvPr/>
        </p:nvPicPr>
        <p:blipFill rotWithShape="1">
          <a:blip r:embed="rId3"/>
          <a:srcRect t="3464"/>
          <a:stretch/>
        </p:blipFill>
        <p:spPr bwMode="auto">
          <a:xfrm>
            <a:off x="291737" y="1504016"/>
            <a:ext cx="11608525" cy="499303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8948756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976829_TF16401558.potx" id="{5901ACA0-794D-4C81-AB28-2E5D0B104347}" vid="{5AEDEAA8-52A9-433D-8FD0-C06009E29E31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DC43678D90EB34BA608D41DEA2A5C08" ma:contentTypeVersion="7" ma:contentTypeDescription="Create a new document." ma:contentTypeScope="" ma:versionID="45eedd213b4645659f3886d43859c976">
  <xsd:schema xmlns:xsd="http://www.w3.org/2001/XMLSchema" xmlns:xs="http://www.w3.org/2001/XMLSchema" xmlns:p="http://schemas.microsoft.com/office/2006/metadata/properties" xmlns:ns3="ba00fc00-b2c4-4574-8559-0a3a90bad04f" xmlns:ns4="e775ddf6-fcf5-4fc9-9694-b6d6a7f6491a" targetNamespace="http://schemas.microsoft.com/office/2006/metadata/properties" ma:root="true" ma:fieldsID="ce950d84db733c98653721bba3578381" ns3:_="" ns4:_="">
    <xsd:import namespace="ba00fc00-b2c4-4574-8559-0a3a90bad04f"/>
    <xsd:import namespace="e775ddf6-fcf5-4fc9-9694-b6d6a7f6491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a00fc00-b2c4-4574-8559-0a3a90bad04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775ddf6-fcf5-4fc9-9694-b6d6a7f6491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119673-593C-44F5-9414-4EDF5CE873A9}">
  <ds:schemaRefs>
    <ds:schemaRef ds:uri="http://schemas.microsoft.com/office/infopath/2007/PartnerControls"/>
    <ds:schemaRef ds:uri="e775ddf6-fcf5-4fc9-9694-b6d6a7f6491a"/>
    <ds:schemaRef ds:uri="http://purl.org/dc/terms/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dcmitype/"/>
    <ds:schemaRef ds:uri="http://www.w3.org/XML/1998/namespace"/>
    <ds:schemaRef ds:uri="ba00fc00-b2c4-4574-8559-0a3a90bad04f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07F6A8CC-FEC0-457D-89E9-072033AE497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a00fc00-b2c4-4574-8559-0a3a90bad04f"/>
    <ds:schemaRef ds:uri="e775ddf6-fcf5-4fc9-9694-b6d6a7f6491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2A9B5C0-5DDD-439E-9B52-0B66C543E9C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PowerPoint 3D (modèle Télescope Hubble)</Template>
  <TotalTime>1284</TotalTime>
  <Words>341</Words>
  <Application>Microsoft Office PowerPoint</Application>
  <PresentationFormat>Grand écran</PresentationFormat>
  <Paragraphs>76</Paragraphs>
  <Slides>21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Agency FB</vt:lpstr>
      <vt:lpstr>Arial</vt:lpstr>
      <vt:lpstr>Calibri</vt:lpstr>
      <vt:lpstr>Calibri Light</vt:lpstr>
      <vt:lpstr>Segoe UI Light</vt:lpstr>
      <vt:lpstr>Thème Office</vt:lpstr>
      <vt:lpstr>Prevention of sun ultraviolets: risk map     </vt:lpstr>
      <vt:lpstr>Table of content  1) Objective of the study 2) Data 3) Methods 4) Results 5) Issue 6) To continue  </vt:lpstr>
      <vt:lpstr>1) Objective of the project</vt:lpstr>
      <vt:lpstr>2) Data export </vt:lpstr>
      <vt:lpstr>2) Data export </vt:lpstr>
      <vt:lpstr>2) Data export </vt:lpstr>
      <vt:lpstr>3) Methods</vt:lpstr>
      <vt:lpstr>3) Methods : Data selection for the pollution (PM2.5)</vt:lpstr>
      <vt:lpstr>3) Methods : Data selection for the pollution (PM2.5)</vt:lpstr>
      <vt:lpstr>3) Methods : Data selection for the pollution (PM2.5)</vt:lpstr>
      <vt:lpstr>3) Methods : Data selection for the population</vt:lpstr>
      <vt:lpstr>3) Methods : Data selection for the population</vt:lpstr>
      <vt:lpstr>3) Methods : Intersection between PM2.5 and population grid</vt:lpstr>
      <vt:lpstr>3) Methods : Intersection between PM2.5 and population grid</vt:lpstr>
      <vt:lpstr>3) Methods : Maximal solar angle </vt:lpstr>
      <vt:lpstr>3) Methods : Link between sun angle, pollution, and population</vt:lpstr>
      <vt:lpstr>4) Results</vt:lpstr>
      <vt:lpstr>5) Issue : Sun’s angle </vt:lpstr>
      <vt:lpstr>6) Conclusion on Arcpy</vt:lpstr>
      <vt:lpstr>6) To do next </vt:lpstr>
      <vt:lpstr>Thank you for your attention Any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Sun flares and their impact on population – Vulnerability map     ArcGis project  Paul Claviere-Schiele and Teng Lucia</dc:title>
  <dc:creator>Teng Lucia</dc:creator>
  <cp:lastModifiedBy>Teng Lucia</cp:lastModifiedBy>
  <cp:revision>4</cp:revision>
  <dcterms:created xsi:type="dcterms:W3CDTF">2021-03-03T21:24:33Z</dcterms:created>
  <dcterms:modified xsi:type="dcterms:W3CDTF">2021-03-15T19:45:27Z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0x0101001DC43678D90EB34BA608D41DEA2A5C08</vt:lpwstr>
  </property>
</Properties>
</file>